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9" r:id="rId8"/>
    <p:sldMasterId id="2147484041" r:id="rId9"/>
    <p:sldMasterId id="2147484054" r:id="rId10"/>
    <p:sldMasterId id="2147484072" r:id="rId11"/>
    <p:sldMasterId id="2147484085" r:id="rId12"/>
  </p:sldMasterIdLst>
  <p:notesMasterIdLst>
    <p:notesMasterId r:id="rId48"/>
  </p:notesMasterIdLst>
  <p:handoutMasterIdLst>
    <p:handoutMasterId r:id="rId49"/>
  </p:handoutMasterIdLst>
  <p:sldIdLst>
    <p:sldId id="754" r:id="rId13"/>
    <p:sldId id="1147" r:id="rId14"/>
    <p:sldId id="1148" r:id="rId15"/>
    <p:sldId id="1095" r:id="rId16"/>
    <p:sldId id="1078" r:id="rId17"/>
    <p:sldId id="1105" r:id="rId18"/>
    <p:sldId id="1106" r:id="rId19"/>
    <p:sldId id="1096" r:id="rId20"/>
    <p:sldId id="1094" r:id="rId21"/>
    <p:sldId id="1108" r:id="rId22"/>
    <p:sldId id="1109" r:id="rId23"/>
    <p:sldId id="1110" r:id="rId24"/>
    <p:sldId id="1111" r:id="rId25"/>
    <p:sldId id="1112" r:id="rId26"/>
    <p:sldId id="1113" r:id="rId27"/>
    <p:sldId id="1114" r:id="rId28"/>
    <p:sldId id="1115" r:id="rId29"/>
    <p:sldId id="1116" r:id="rId30"/>
    <p:sldId id="1117" r:id="rId31"/>
    <p:sldId id="1118" r:id="rId32"/>
    <p:sldId id="1119" r:id="rId33"/>
    <p:sldId id="1097" r:id="rId34"/>
    <p:sldId id="1120" r:id="rId35"/>
    <p:sldId id="1121" r:id="rId36"/>
    <p:sldId id="1123" r:id="rId37"/>
    <p:sldId id="1122" r:id="rId38"/>
    <p:sldId id="1124" r:id="rId39"/>
    <p:sldId id="1127" r:id="rId40"/>
    <p:sldId id="6102" r:id="rId41"/>
    <p:sldId id="6101" r:id="rId42"/>
    <p:sldId id="6100" r:id="rId43"/>
    <p:sldId id="1125" r:id="rId44"/>
    <p:sldId id="1128" r:id="rId45"/>
    <p:sldId id="1098" r:id="rId46"/>
    <p:sldId id="1149" r:id="rId47"/>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Adam Ellsworth" initials="AE" lastIdx="10" clrIdx="1">
    <p:extLst>
      <p:ext uri="{19B8F6BF-5375-455C-9EA6-DF929625EA0E}">
        <p15:presenceInfo xmlns:p15="http://schemas.microsoft.com/office/powerpoint/2012/main" userId="S::aellsworth@nvidia.com::444b7a66-6931-46d0-a608-56acbc983d01" providerId="AD"/>
      </p:ext>
    </p:extLst>
  </p:cmAuthor>
  <p:cmAuthor id="3" name="Danielle Detering" initials="DD" lastIdx="3" clrIdx="2">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DFA"/>
    <a:srgbClr val="E7FFBE"/>
    <a:srgbClr val="FF9999"/>
    <a:srgbClr val="FFFFFF"/>
    <a:srgbClr val="EDE1A5"/>
    <a:srgbClr val="C0E4FF"/>
    <a:srgbClr val="C81011"/>
    <a:srgbClr val="F97F02"/>
    <a:srgbClr val="34B80D"/>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5090A-9F6D-4F86-9122-1528814634FE}" v="1381" dt="2020-10-02T00:17:45.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182" autoAdjust="0"/>
  </p:normalViewPr>
  <p:slideViewPr>
    <p:cSldViewPr snapToGrid="0">
      <p:cViewPr varScale="1">
        <p:scale>
          <a:sx n="99" d="100"/>
          <a:sy n="99" d="100"/>
        </p:scale>
        <p:origin x="1218" y="84"/>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S::ddetering@nvidia.com::385b7343-7e51-4167-b40a-3bc9ed8e0e06" providerId="AD" clId="Web-{7944ACDF-38CA-0A20-01A7-0E140F3431C1}"/>
    <pc:docChg chg="modSld">
      <pc:chgData name="Danielle Detering" userId="S::ddetering@nvidia.com::385b7343-7e51-4167-b40a-3bc9ed8e0e06" providerId="AD" clId="Web-{7944ACDF-38CA-0A20-01A7-0E140F3431C1}" dt="2020-08-31T23:47:56.674" v="18"/>
      <pc:docMkLst>
        <pc:docMk/>
      </pc:docMkLst>
      <pc:sldChg chg="addCm modNotes">
        <pc:chgData name="Danielle Detering" userId="S::ddetering@nvidia.com::385b7343-7e51-4167-b40a-3bc9ed8e0e06" providerId="AD" clId="Web-{7944ACDF-38CA-0A20-01A7-0E140F3431C1}" dt="2020-08-31T23:42:46.823" v="8"/>
        <pc:sldMkLst>
          <pc:docMk/>
          <pc:sldMk cId="2281689659" sldId="862"/>
        </pc:sldMkLst>
      </pc:sldChg>
      <pc:sldChg chg="addCm modNotes">
        <pc:chgData name="Danielle Detering" userId="S::ddetering@nvidia.com::385b7343-7e51-4167-b40a-3bc9ed8e0e06" providerId="AD" clId="Web-{7944ACDF-38CA-0A20-01A7-0E140F3431C1}" dt="2020-08-31T23:43:37.464" v="15"/>
        <pc:sldMkLst>
          <pc:docMk/>
          <pc:sldMk cId="611044913" sldId="1099"/>
        </pc:sldMkLst>
      </pc:sldChg>
      <pc:sldChg chg="addCm modNotes">
        <pc:chgData name="Danielle Detering" userId="S::ddetering@nvidia.com::385b7343-7e51-4167-b40a-3bc9ed8e0e06" providerId="AD" clId="Web-{7944ACDF-38CA-0A20-01A7-0E140F3431C1}" dt="2020-08-31T23:47:56.674" v="18"/>
        <pc:sldMkLst>
          <pc:docMk/>
          <pc:sldMk cId="3217323183" sldId="1102"/>
        </pc:sldMkLst>
      </pc:sldChg>
    </pc:docChg>
  </pc:docChgLst>
  <pc:docChgLst>
    <pc:chgData name="Danielle Detering" userId="385b7343-7e51-4167-b40a-3bc9ed8e0e06" providerId="ADAL" clId="{2C55090A-9F6D-4F86-9122-1528814634FE}"/>
    <pc:docChg chg="undo redo custSel mod addSld delSld modSld sldOrd">
      <pc:chgData name="Danielle Detering" userId="385b7343-7e51-4167-b40a-3bc9ed8e0e06" providerId="ADAL" clId="{2C55090A-9F6D-4F86-9122-1528814634FE}" dt="2020-10-02T00:17:45.181" v="22163"/>
      <pc:docMkLst>
        <pc:docMk/>
      </pc:docMkLst>
      <pc:sldChg chg="delSp modSp mod">
        <pc:chgData name="Danielle Detering" userId="385b7343-7e51-4167-b40a-3bc9ed8e0e06" providerId="ADAL" clId="{2C55090A-9F6D-4F86-9122-1528814634FE}" dt="2020-09-01T08:10:13.530" v="10159" actId="478"/>
        <pc:sldMkLst>
          <pc:docMk/>
          <pc:sldMk cId="3116770051" sldId="754"/>
        </pc:sldMkLst>
        <pc:spChg chg="del">
          <ac:chgData name="Danielle Detering" userId="385b7343-7e51-4167-b40a-3bc9ed8e0e06" providerId="ADAL" clId="{2C55090A-9F6D-4F86-9122-1528814634FE}" dt="2020-09-01T08:10:13.530" v="10159" actId="478"/>
          <ac:spMkLst>
            <pc:docMk/>
            <pc:sldMk cId="3116770051" sldId="754"/>
            <ac:spMk id="3" creationId="{D0F861CF-2A5B-466C-AFD5-E35AA249DEF3}"/>
          </ac:spMkLst>
        </pc:spChg>
        <pc:spChg chg="mod">
          <ac:chgData name="Danielle Detering" userId="385b7343-7e51-4167-b40a-3bc9ed8e0e06" providerId="ADAL" clId="{2C55090A-9F6D-4F86-9122-1528814634FE}" dt="2020-09-01T00:09:58.913" v="41" actId="20577"/>
          <ac:spMkLst>
            <pc:docMk/>
            <pc:sldMk cId="3116770051" sldId="754"/>
            <ac:spMk id="5" creationId="{00000000-0000-0000-0000-000000000000}"/>
          </ac:spMkLst>
        </pc:spChg>
      </pc:sldChg>
      <pc:sldChg chg="del delCm">
        <pc:chgData name="Danielle Detering" userId="385b7343-7e51-4167-b40a-3bc9ed8e0e06" providerId="ADAL" clId="{2C55090A-9F6D-4F86-9122-1528814634FE}" dt="2020-09-01T08:14:56.019" v="10160" actId="2696"/>
        <pc:sldMkLst>
          <pc:docMk/>
          <pc:sldMk cId="2281689659" sldId="862"/>
        </pc:sldMkLst>
      </pc:sldChg>
      <pc:sldChg chg="addSp delSp modSp mod modCm modNotesTx">
        <pc:chgData name="Danielle Detering" userId="385b7343-7e51-4167-b40a-3bc9ed8e0e06" providerId="ADAL" clId="{2C55090A-9F6D-4F86-9122-1528814634FE}" dt="2020-09-02T16:57:56.783" v="21979"/>
        <pc:sldMkLst>
          <pc:docMk/>
          <pc:sldMk cId="2491972935" sldId="1078"/>
        </pc:sldMkLst>
        <pc:spChg chg="mod">
          <ac:chgData name="Danielle Detering" userId="385b7343-7e51-4167-b40a-3bc9ed8e0e06" providerId="ADAL" clId="{2C55090A-9F6D-4F86-9122-1528814634FE}" dt="2020-09-01T02:20:46.133" v="588" actId="20577"/>
          <ac:spMkLst>
            <pc:docMk/>
            <pc:sldMk cId="2491972935" sldId="1078"/>
            <ac:spMk id="2" creationId="{13DDE902-0C6D-8D45-962E-302ABDE4FDA4}"/>
          </ac:spMkLst>
        </pc:spChg>
        <pc:spChg chg="del mod">
          <ac:chgData name="Danielle Detering" userId="385b7343-7e51-4167-b40a-3bc9ed8e0e06" providerId="ADAL" clId="{2C55090A-9F6D-4F86-9122-1528814634FE}" dt="2020-09-01T02:05:23.272" v="355" actId="478"/>
          <ac:spMkLst>
            <pc:docMk/>
            <pc:sldMk cId="2491972935" sldId="1078"/>
            <ac:spMk id="3" creationId="{BC9C6C09-1E64-CA4F-8494-490CAA3DF388}"/>
          </ac:spMkLst>
        </pc:spChg>
        <pc:spChg chg="add del mod">
          <ac:chgData name="Danielle Detering" userId="385b7343-7e51-4167-b40a-3bc9ed8e0e06" providerId="ADAL" clId="{2C55090A-9F6D-4F86-9122-1528814634FE}" dt="2020-09-01T02:05:26.012" v="356" actId="478"/>
          <ac:spMkLst>
            <pc:docMk/>
            <pc:sldMk cId="2491972935" sldId="1078"/>
            <ac:spMk id="5" creationId="{11CC3FDE-26EC-4F08-8D92-DB5A4D770000}"/>
          </ac:spMkLst>
        </pc:spChg>
        <pc:graphicFrameChg chg="add mod modGraphic">
          <ac:chgData name="Danielle Detering" userId="385b7343-7e51-4167-b40a-3bc9ed8e0e06" providerId="ADAL" clId="{2C55090A-9F6D-4F86-9122-1528814634FE}" dt="2020-09-01T02:23:15.802" v="610" actId="207"/>
          <ac:graphicFrameMkLst>
            <pc:docMk/>
            <pc:sldMk cId="2491972935" sldId="1078"/>
            <ac:graphicFrameMk id="6" creationId="{54EFA6BF-4D75-4217-859F-2958FE0A8941}"/>
          </ac:graphicFrameMkLst>
        </pc:graphicFrameChg>
        <pc:picChg chg="del">
          <ac:chgData name="Danielle Detering" userId="385b7343-7e51-4167-b40a-3bc9ed8e0e06" providerId="ADAL" clId="{2C55090A-9F6D-4F86-9122-1528814634FE}" dt="2020-09-01T02:05:16.937" v="354" actId="478"/>
          <ac:picMkLst>
            <pc:docMk/>
            <pc:sldMk cId="2491972935" sldId="1078"/>
            <ac:picMk id="12" creationId="{01043BF4-B57F-4777-807B-7E0FDFBD25A6}"/>
          </ac:picMkLst>
        </pc:picChg>
      </pc:sldChg>
      <pc:sldChg chg="del">
        <pc:chgData name="Danielle Detering" userId="385b7343-7e51-4167-b40a-3bc9ed8e0e06" providerId="ADAL" clId="{2C55090A-9F6D-4F86-9122-1528814634FE}" dt="2020-09-01T08:14:56.019" v="10160" actId="2696"/>
        <pc:sldMkLst>
          <pc:docMk/>
          <pc:sldMk cId="1933750448" sldId="1082"/>
        </pc:sldMkLst>
      </pc:sldChg>
      <pc:sldChg chg="addSp delSp modSp mod delCm modCm modNotesTx">
        <pc:chgData name="Danielle Detering" userId="385b7343-7e51-4167-b40a-3bc9ed8e0e06" providerId="ADAL" clId="{2C55090A-9F6D-4F86-9122-1528814634FE}" dt="2020-09-01T05:32:01.968" v="5160"/>
        <pc:sldMkLst>
          <pc:docMk/>
          <pc:sldMk cId="1424472355" sldId="1094"/>
        </pc:sldMkLst>
        <pc:spChg chg="del mod">
          <ac:chgData name="Danielle Detering" userId="385b7343-7e51-4167-b40a-3bc9ed8e0e06" providerId="ADAL" clId="{2C55090A-9F6D-4F86-9122-1528814634FE}" dt="2020-09-01T05:31:57.837" v="5158" actId="478"/>
          <ac:spMkLst>
            <pc:docMk/>
            <pc:sldMk cId="1424472355" sldId="1094"/>
            <ac:spMk id="2" creationId="{13DDE902-0C6D-8D45-962E-302ABDE4FDA4}"/>
          </ac:spMkLst>
        </pc:spChg>
        <pc:spChg chg="add mod">
          <ac:chgData name="Danielle Detering" userId="385b7343-7e51-4167-b40a-3bc9ed8e0e06" providerId="ADAL" clId="{2C55090A-9F6D-4F86-9122-1528814634FE}" dt="2020-09-01T03:31:21.667" v="3402" actId="14100"/>
          <ac:spMkLst>
            <pc:docMk/>
            <pc:sldMk cId="1424472355" sldId="1094"/>
            <ac:spMk id="3" creationId="{42E02F80-2BAC-46A7-ADF3-3FEC8DAC1254}"/>
          </ac:spMkLst>
        </pc:spChg>
        <pc:spChg chg="add del mod">
          <ac:chgData name="Danielle Detering" userId="385b7343-7e51-4167-b40a-3bc9ed8e0e06" providerId="ADAL" clId="{2C55090A-9F6D-4F86-9122-1528814634FE}" dt="2020-09-01T03:26:24.346" v="3252" actId="478"/>
          <ac:spMkLst>
            <pc:docMk/>
            <pc:sldMk cId="1424472355" sldId="1094"/>
            <ac:spMk id="4" creationId="{584F2B53-2C73-454B-A58C-5567E3787611}"/>
          </ac:spMkLst>
        </pc:spChg>
        <pc:spChg chg="add mod">
          <ac:chgData name="Danielle Detering" userId="385b7343-7e51-4167-b40a-3bc9ed8e0e06" providerId="ADAL" clId="{2C55090A-9F6D-4F86-9122-1528814634FE}" dt="2020-09-01T03:31:33.223" v="3407" actId="20577"/>
          <ac:spMkLst>
            <pc:docMk/>
            <pc:sldMk cId="1424472355" sldId="1094"/>
            <ac:spMk id="5" creationId="{2B892057-55EF-4725-B2B1-584A436320EC}"/>
          </ac:spMkLst>
        </pc:spChg>
        <pc:spChg chg="add mod">
          <ac:chgData name="Danielle Detering" userId="385b7343-7e51-4167-b40a-3bc9ed8e0e06" providerId="ADAL" clId="{2C55090A-9F6D-4F86-9122-1528814634FE}" dt="2020-09-01T03:34:44.233" v="3468" actId="1076"/>
          <ac:spMkLst>
            <pc:docMk/>
            <pc:sldMk cId="1424472355" sldId="1094"/>
            <ac:spMk id="6" creationId="{E07E48A7-AAF1-4B94-B387-FDDE0B9DEAB4}"/>
          </ac:spMkLst>
        </pc:spChg>
        <pc:spChg chg="add mod">
          <ac:chgData name="Danielle Detering" userId="385b7343-7e51-4167-b40a-3bc9ed8e0e06" providerId="ADAL" clId="{2C55090A-9F6D-4F86-9122-1528814634FE}" dt="2020-09-01T03:34:44.233" v="3468" actId="1076"/>
          <ac:spMkLst>
            <pc:docMk/>
            <pc:sldMk cId="1424472355" sldId="1094"/>
            <ac:spMk id="7" creationId="{6ECD7BBE-BAE5-4945-91D8-9B7EDB33DB36}"/>
          </ac:spMkLst>
        </pc:spChg>
        <pc:spChg chg="add del mod">
          <ac:chgData name="Danielle Detering" userId="385b7343-7e51-4167-b40a-3bc9ed8e0e06" providerId="ADAL" clId="{2C55090A-9F6D-4F86-9122-1528814634FE}" dt="2020-09-01T05:32:01.113" v="5159" actId="478"/>
          <ac:spMkLst>
            <pc:docMk/>
            <pc:sldMk cId="1424472355" sldId="1094"/>
            <ac:spMk id="10" creationId="{F4CE70C8-9C53-4170-8901-CDA84C7B4CCF}"/>
          </ac:spMkLst>
        </pc:spChg>
        <pc:spChg chg="add mod">
          <ac:chgData name="Danielle Detering" userId="385b7343-7e51-4167-b40a-3bc9ed8e0e06" providerId="ADAL" clId="{2C55090A-9F6D-4F86-9122-1528814634FE}" dt="2020-09-01T05:32:01.968" v="5160"/>
          <ac:spMkLst>
            <pc:docMk/>
            <pc:sldMk cId="1424472355" sldId="1094"/>
            <ac:spMk id="15" creationId="{7A7A645B-2474-4C85-AD94-80EEEEC6C42E}"/>
          </ac:spMkLst>
        </pc:spChg>
        <pc:spChg chg="del">
          <ac:chgData name="Danielle Detering" userId="385b7343-7e51-4167-b40a-3bc9ed8e0e06" providerId="ADAL" clId="{2C55090A-9F6D-4F86-9122-1528814634FE}" dt="2020-09-01T03:16:25.784" v="2991" actId="478"/>
          <ac:spMkLst>
            <pc:docMk/>
            <pc:sldMk cId="1424472355" sldId="1094"/>
            <ac:spMk id="16" creationId="{EEDF5A1D-BFD4-4341-B86B-A30CBEDBF537}"/>
          </ac:spMkLst>
        </pc:spChg>
        <pc:picChg chg="del">
          <ac:chgData name="Danielle Detering" userId="385b7343-7e51-4167-b40a-3bc9ed8e0e06" providerId="ADAL" clId="{2C55090A-9F6D-4F86-9122-1528814634FE}" dt="2020-09-01T03:16:25.784" v="2991" actId="478"/>
          <ac:picMkLst>
            <pc:docMk/>
            <pc:sldMk cId="1424472355" sldId="1094"/>
            <ac:picMk id="8" creationId="{CCD028EF-8F0D-4066-84FE-FECA5F8590C7}"/>
          </ac:picMkLst>
        </pc:picChg>
        <pc:picChg chg="del">
          <ac:chgData name="Danielle Detering" userId="385b7343-7e51-4167-b40a-3bc9ed8e0e06" providerId="ADAL" clId="{2C55090A-9F6D-4F86-9122-1528814634FE}" dt="2020-09-01T03:16:25.784" v="2991" actId="478"/>
          <ac:picMkLst>
            <pc:docMk/>
            <pc:sldMk cId="1424472355" sldId="1094"/>
            <ac:picMk id="13" creationId="{BCD09E46-1E4A-4B23-B01B-8AFB471BC3B2}"/>
          </ac:picMkLst>
        </pc:picChg>
        <pc:picChg chg="del">
          <ac:chgData name="Danielle Detering" userId="385b7343-7e51-4167-b40a-3bc9ed8e0e06" providerId="ADAL" clId="{2C55090A-9F6D-4F86-9122-1528814634FE}" dt="2020-09-01T03:16:29.502" v="2992" actId="478"/>
          <ac:picMkLst>
            <pc:docMk/>
            <pc:sldMk cId="1424472355" sldId="1094"/>
            <ac:picMk id="1026" creationId="{9032C1F3-6332-43F3-9571-42B7911D6D50}"/>
          </ac:picMkLst>
        </pc:picChg>
      </pc:sldChg>
      <pc:sldChg chg="modSp mod modNotesTx">
        <pc:chgData name="Danielle Detering" userId="385b7343-7e51-4167-b40a-3bc9ed8e0e06" providerId="ADAL" clId="{2C55090A-9F6D-4F86-9122-1528814634FE}" dt="2020-09-01T00:58:34.703" v="245" actId="20577"/>
        <pc:sldMkLst>
          <pc:docMk/>
          <pc:sldMk cId="474502978" sldId="1095"/>
        </pc:sldMkLst>
        <pc:spChg chg="mod">
          <ac:chgData name="Danielle Detering" userId="385b7343-7e51-4167-b40a-3bc9ed8e0e06" providerId="ADAL" clId="{2C55090A-9F6D-4F86-9122-1528814634FE}" dt="2020-09-01T00:53:46.844" v="63" actId="20577"/>
          <ac:spMkLst>
            <pc:docMk/>
            <pc:sldMk cId="474502978" sldId="1095"/>
            <ac:spMk id="3" creationId="{00000000-0000-0000-0000-000000000000}"/>
          </ac:spMkLst>
        </pc:spChg>
      </pc:sldChg>
      <pc:sldChg chg="modSp mod modNotesTx">
        <pc:chgData name="Danielle Detering" userId="385b7343-7e51-4167-b40a-3bc9ed8e0e06" providerId="ADAL" clId="{2C55090A-9F6D-4F86-9122-1528814634FE}" dt="2020-09-01T03:09:12.850" v="2969" actId="20577"/>
        <pc:sldMkLst>
          <pc:docMk/>
          <pc:sldMk cId="1870954657" sldId="1096"/>
        </pc:sldMkLst>
        <pc:spChg chg="mod">
          <ac:chgData name="Danielle Detering" userId="385b7343-7e51-4167-b40a-3bc9ed8e0e06" providerId="ADAL" clId="{2C55090A-9F6D-4F86-9122-1528814634FE}" dt="2020-09-01T03:08:30.254" v="2766" actId="313"/>
          <ac:spMkLst>
            <pc:docMk/>
            <pc:sldMk cId="1870954657" sldId="1096"/>
            <ac:spMk id="3" creationId="{00000000-0000-0000-0000-000000000000}"/>
          </ac:spMkLst>
        </pc:spChg>
      </pc:sldChg>
      <pc:sldChg chg="addSp delSp modSp mod modNotesTx">
        <pc:chgData name="Danielle Detering" userId="385b7343-7e51-4167-b40a-3bc9ed8e0e06" providerId="ADAL" clId="{2C55090A-9F6D-4F86-9122-1528814634FE}" dt="2020-09-01T08:25:40.926" v="10848" actId="14100"/>
        <pc:sldMkLst>
          <pc:docMk/>
          <pc:sldMk cId="2531267397" sldId="1097"/>
        </pc:sldMkLst>
        <pc:spChg chg="mod">
          <ac:chgData name="Danielle Detering" userId="385b7343-7e51-4167-b40a-3bc9ed8e0e06" providerId="ADAL" clId="{2C55090A-9F6D-4F86-9122-1528814634FE}" dt="2020-09-01T06:38:31.565" v="8012" actId="20577"/>
          <ac:spMkLst>
            <pc:docMk/>
            <pc:sldMk cId="2531267397" sldId="1097"/>
            <ac:spMk id="2" creationId="{13DDE902-0C6D-8D45-962E-302ABDE4FDA4}"/>
          </ac:spMkLst>
        </pc:spChg>
        <pc:spChg chg="add del mod">
          <ac:chgData name="Danielle Detering" userId="385b7343-7e51-4167-b40a-3bc9ed8e0e06" providerId="ADAL" clId="{2C55090A-9F6D-4F86-9122-1528814634FE}" dt="2020-09-01T08:09:28.370" v="10154" actId="478"/>
          <ac:spMkLst>
            <pc:docMk/>
            <pc:sldMk cId="2531267397" sldId="1097"/>
            <ac:spMk id="3" creationId="{1296D6EC-DD4D-492B-85BF-4CEA6C83510E}"/>
          </ac:spMkLst>
        </pc:spChg>
        <pc:spChg chg="add del mod">
          <ac:chgData name="Danielle Detering" userId="385b7343-7e51-4167-b40a-3bc9ed8e0e06" providerId="ADAL" clId="{2C55090A-9F6D-4F86-9122-1528814634FE}" dt="2020-09-01T08:09:28.370" v="10154" actId="478"/>
          <ac:spMkLst>
            <pc:docMk/>
            <pc:sldMk cId="2531267397" sldId="1097"/>
            <ac:spMk id="4" creationId="{49172D3C-80CF-4E84-981A-19E3C1714DEF}"/>
          </ac:spMkLst>
        </pc:spChg>
        <pc:spChg chg="add del mod">
          <ac:chgData name="Danielle Detering" userId="385b7343-7e51-4167-b40a-3bc9ed8e0e06" providerId="ADAL" clId="{2C55090A-9F6D-4F86-9122-1528814634FE}" dt="2020-09-01T08:09:28.370" v="10154" actId="478"/>
          <ac:spMkLst>
            <pc:docMk/>
            <pc:sldMk cId="2531267397" sldId="1097"/>
            <ac:spMk id="5" creationId="{A784D78A-33EC-4584-A55E-3AE767E53000}"/>
          </ac:spMkLst>
        </pc:spChg>
        <pc:spChg chg="add del mod">
          <ac:chgData name="Danielle Detering" userId="385b7343-7e51-4167-b40a-3bc9ed8e0e06" providerId="ADAL" clId="{2C55090A-9F6D-4F86-9122-1528814634FE}" dt="2020-09-01T08:09:28.370" v="10154" actId="478"/>
          <ac:spMkLst>
            <pc:docMk/>
            <pc:sldMk cId="2531267397" sldId="1097"/>
            <ac:spMk id="6" creationId="{D892E17C-BDA9-4B59-ADD7-13E7768931DD}"/>
          </ac:spMkLst>
        </pc:spChg>
        <pc:spChg chg="add del mod">
          <ac:chgData name="Danielle Detering" userId="385b7343-7e51-4167-b40a-3bc9ed8e0e06" providerId="ADAL" clId="{2C55090A-9F6D-4F86-9122-1528814634FE}" dt="2020-09-01T08:09:28.370" v="10154" actId="478"/>
          <ac:spMkLst>
            <pc:docMk/>
            <pc:sldMk cId="2531267397" sldId="1097"/>
            <ac:spMk id="7" creationId="{0939650D-34CF-4E56-9284-8DCADCDADC93}"/>
          </ac:spMkLst>
        </pc:spChg>
        <pc:spChg chg="add del mod">
          <ac:chgData name="Danielle Detering" userId="385b7343-7e51-4167-b40a-3bc9ed8e0e06" providerId="ADAL" clId="{2C55090A-9F6D-4F86-9122-1528814634FE}" dt="2020-09-01T08:09:28.370" v="10154" actId="478"/>
          <ac:spMkLst>
            <pc:docMk/>
            <pc:sldMk cId="2531267397" sldId="1097"/>
            <ac:spMk id="11" creationId="{CF472020-B8C8-4E1F-879B-694A7D6E55EF}"/>
          </ac:spMkLst>
        </pc:spChg>
        <pc:spChg chg="add del mod">
          <ac:chgData name="Danielle Detering" userId="385b7343-7e51-4167-b40a-3bc9ed8e0e06" providerId="ADAL" clId="{2C55090A-9F6D-4F86-9122-1528814634FE}" dt="2020-09-01T08:09:28.370" v="10154" actId="478"/>
          <ac:spMkLst>
            <pc:docMk/>
            <pc:sldMk cId="2531267397" sldId="1097"/>
            <ac:spMk id="25" creationId="{FE070978-3013-43F3-B790-16C0E3A055AB}"/>
          </ac:spMkLst>
        </pc:spChg>
        <pc:spChg chg="add del mod">
          <ac:chgData name="Danielle Detering" userId="385b7343-7e51-4167-b40a-3bc9ed8e0e06" providerId="ADAL" clId="{2C55090A-9F6D-4F86-9122-1528814634FE}" dt="2020-09-01T08:09:28.370" v="10154" actId="478"/>
          <ac:spMkLst>
            <pc:docMk/>
            <pc:sldMk cId="2531267397" sldId="1097"/>
            <ac:spMk id="27" creationId="{B037FF59-2613-4A7F-B0B4-32B9E391AED1}"/>
          </ac:spMkLst>
        </pc:spChg>
        <pc:spChg chg="add del mod">
          <ac:chgData name="Danielle Detering" userId="385b7343-7e51-4167-b40a-3bc9ed8e0e06" providerId="ADAL" clId="{2C55090A-9F6D-4F86-9122-1528814634FE}" dt="2020-09-01T08:09:28.370" v="10154" actId="478"/>
          <ac:spMkLst>
            <pc:docMk/>
            <pc:sldMk cId="2531267397" sldId="1097"/>
            <ac:spMk id="29" creationId="{0DA64196-B4EA-4B18-AF66-C989B38C4EDD}"/>
          </ac:spMkLst>
        </pc:spChg>
        <pc:spChg chg="add del mod">
          <ac:chgData name="Danielle Detering" userId="385b7343-7e51-4167-b40a-3bc9ed8e0e06" providerId="ADAL" clId="{2C55090A-9F6D-4F86-9122-1528814634FE}" dt="2020-09-01T08:09:28.370" v="10154" actId="478"/>
          <ac:spMkLst>
            <pc:docMk/>
            <pc:sldMk cId="2531267397" sldId="1097"/>
            <ac:spMk id="31" creationId="{B270A5B0-3408-4005-822F-13CBA21BD73C}"/>
          </ac:spMkLst>
        </pc:spChg>
        <pc:spChg chg="add del mod">
          <ac:chgData name="Danielle Detering" userId="385b7343-7e51-4167-b40a-3bc9ed8e0e06" providerId="ADAL" clId="{2C55090A-9F6D-4F86-9122-1528814634FE}" dt="2020-09-01T08:09:28.370" v="10154" actId="478"/>
          <ac:spMkLst>
            <pc:docMk/>
            <pc:sldMk cId="2531267397" sldId="1097"/>
            <ac:spMk id="33" creationId="{7C643DA8-F7B7-4393-8E81-11FD0F846463}"/>
          </ac:spMkLst>
        </pc:spChg>
        <pc:spChg chg="add del mod">
          <ac:chgData name="Danielle Detering" userId="385b7343-7e51-4167-b40a-3bc9ed8e0e06" providerId="ADAL" clId="{2C55090A-9F6D-4F86-9122-1528814634FE}" dt="2020-09-01T08:09:28.370" v="10154" actId="478"/>
          <ac:spMkLst>
            <pc:docMk/>
            <pc:sldMk cId="2531267397" sldId="1097"/>
            <ac:spMk id="35" creationId="{A59D5026-4C0B-4259-9964-656A09A18406}"/>
          </ac:spMkLst>
        </pc:spChg>
        <pc:spChg chg="add del mod">
          <ac:chgData name="Danielle Detering" userId="385b7343-7e51-4167-b40a-3bc9ed8e0e06" providerId="ADAL" clId="{2C55090A-9F6D-4F86-9122-1528814634FE}" dt="2020-09-01T08:09:28.370" v="10154" actId="478"/>
          <ac:spMkLst>
            <pc:docMk/>
            <pc:sldMk cId="2531267397" sldId="1097"/>
            <ac:spMk id="37" creationId="{7076CE69-4069-4542-BB2B-164E0492B51B}"/>
          </ac:spMkLst>
        </pc:spChg>
        <pc:spChg chg="add del mod">
          <ac:chgData name="Danielle Detering" userId="385b7343-7e51-4167-b40a-3bc9ed8e0e06" providerId="ADAL" clId="{2C55090A-9F6D-4F86-9122-1528814634FE}" dt="2020-09-01T08:09:28.370" v="10154" actId="478"/>
          <ac:spMkLst>
            <pc:docMk/>
            <pc:sldMk cId="2531267397" sldId="1097"/>
            <ac:spMk id="39" creationId="{459AD52C-57F8-41EB-BD89-08143331ABB6}"/>
          </ac:spMkLst>
        </pc:spChg>
        <pc:spChg chg="add del mod">
          <ac:chgData name="Danielle Detering" userId="385b7343-7e51-4167-b40a-3bc9ed8e0e06" providerId="ADAL" clId="{2C55090A-9F6D-4F86-9122-1528814634FE}" dt="2020-09-01T08:09:28.370" v="10154" actId="478"/>
          <ac:spMkLst>
            <pc:docMk/>
            <pc:sldMk cId="2531267397" sldId="1097"/>
            <ac:spMk id="41" creationId="{56E399A5-8BBB-412B-A602-82A6C0C25764}"/>
          </ac:spMkLst>
        </pc:spChg>
        <pc:spChg chg="add del mod">
          <ac:chgData name="Danielle Detering" userId="385b7343-7e51-4167-b40a-3bc9ed8e0e06" providerId="ADAL" clId="{2C55090A-9F6D-4F86-9122-1528814634FE}" dt="2020-09-01T08:09:28.370" v="10154" actId="478"/>
          <ac:spMkLst>
            <pc:docMk/>
            <pc:sldMk cId="2531267397" sldId="1097"/>
            <ac:spMk id="43" creationId="{10643EC1-ED01-4B9D-9C5B-481715DAB803}"/>
          </ac:spMkLst>
        </pc:spChg>
        <pc:spChg chg="add del mod">
          <ac:chgData name="Danielle Detering" userId="385b7343-7e51-4167-b40a-3bc9ed8e0e06" providerId="ADAL" clId="{2C55090A-9F6D-4F86-9122-1528814634FE}" dt="2020-09-01T08:09:28.370" v="10154" actId="478"/>
          <ac:spMkLst>
            <pc:docMk/>
            <pc:sldMk cId="2531267397" sldId="1097"/>
            <ac:spMk id="121" creationId="{B148F702-663B-4E63-9C00-BDC89EE1AC00}"/>
          </ac:spMkLst>
        </pc:spChg>
        <pc:spChg chg="add del mod">
          <ac:chgData name="Danielle Detering" userId="385b7343-7e51-4167-b40a-3bc9ed8e0e06" providerId="ADAL" clId="{2C55090A-9F6D-4F86-9122-1528814634FE}" dt="2020-09-01T08:09:28.370" v="10154" actId="478"/>
          <ac:spMkLst>
            <pc:docMk/>
            <pc:sldMk cId="2531267397" sldId="1097"/>
            <ac:spMk id="123" creationId="{C63A9FB4-3471-4FB0-86B6-B78C5E5EAE34}"/>
          </ac:spMkLst>
        </pc:spChg>
        <pc:spChg chg="add del mod">
          <ac:chgData name="Danielle Detering" userId="385b7343-7e51-4167-b40a-3bc9ed8e0e06" providerId="ADAL" clId="{2C55090A-9F6D-4F86-9122-1528814634FE}" dt="2020-09-01T07:08:20.523" v="8232" actId="478"/>
          <ac:spMkLst>
            <pc:docMk/>
            <pc:sldMk cId="2531267397" sldId="1097"/>
            <ac:spMk id="143" creationId="{26F83727-E31E-4602-9997-7EDCD5207324}"/>
          </ac:spMkLst>
        </pc:spChg>
        <pc:spChg chg="add del mod">
          <ac:chgData name="Danielle Detering" userId="385b7343-7e51-4167-b40a-3bc9ed8e0e06" providerId="ADAL" clId="{2C55090A-9F6D-4F86-9122-1528814634FE}" dt="2020-09-01T07:08:23.253" v="8233" actId="478"/>
          <ac:spMkLst>
            <pc:docMk/>
            <pc:sldMk cId="2531267397" sldId="1097"/>
            <ac:spMk id="145" creationId="{5C0505CB-5583-46AD-AA18-4254B9E664D3}"/>
          </ac:spMkLst>
        </pc:spChg>
        <pc:spChg chg="add mod">
          <ac:chgData name="Danielle Detering" userId="385b7343-7e51-4167-b40a-3bc9ed8e0e06" providerId="ADAL" clId="{2C55090A-9F6D-4F86-9122-1528814634FE}" dt="2020-09-01T08:18:20.181" v="10227" actId="12788"/>
          <ac:spMkLst>
            <pc:docMk/>
            <pc:sldMk cId="2531267397" sldId="1097"/>
            <ac:spMk id="152" creationId="{923D8A6F-B808-4392-A88A-F2A56635EB59}"/>
          </ac:spMkLst>
        </pc:spChg>
        <pc:spChg chg="add mod">
          <ac:chgData name="Danielle Detering" userId="385b7343-7e51-4167-b40a-3bc9ed8e0e06" providerId="ADAL" clId="{2C55090A-9F6D-4F86-9122-1528814634FE}" dt="2020-09-01T08:18:20.181" v="10227" actId="12788"/>
          <ac:spMkLst>
            <pc:docMk/>
            <pc:sldMk cId="2531267397" sldId="1097"/>
            <ac:spMk id="153" creationId="{09A61804-49F1-4638-9D22-428BC5EF331D}"/>
          </ac:spMkLst>
        </pc:spChg>
        <pc:spChg chg="add mod">
          <ac:chgData name="Danielle Detering" userId="385b7343-7e51-4167-b40a-3bc9ed8e0e06" providerId="ADAL" clId="{2C55090A-9F6D-4F86-9122-1528814634FE}" dt="2020-09-01T08:18:20.181" v="10227" actId="12788"/>
          <ac:spMkLst>
            <pc:docMk/>
            <pc:sldMk cId="2531267397" sldId="1097"/>
            <ac:spMk id="155" creationId="{B7233012-510C-4D73-9932-96FB22BEE116}"/>
          </ac:spMkLst>
        </pc:spChg>
        <pc:spChg chg="add mod">
          <ac:chgData name="Danielle Detering" userId="385b7343-7e51-4167-b40a-3bc9ed8e0e06" providerId="ADAL" clId="{2C55090A-9F6D-4F86-9122-1528814634FE}" dt="2020-09-01T08:23:35.984" v="10831" actId="20577"/>
          <ac:spMkLst>
            <pc:docMk/>
            <pc:sldMk cId="2531267397" sldId="1097"/>
            <ac:spMk id="163" creationId="{2C2BFF39-EB76-48FE-974D-DD2DD64D4436}"/>
          </ac:spMkLst>
        </pc:spChg>
        <pc:spChg chg="add mod">
          <ac:chgData name="Danielle Detering" userId="385b7343-7e51-4167-b40a-3bc9ed8e0e06" providerId="ADAL" clId="{2C55090A-9F6D-4F86-9122-1528814634FE}" dt="2020-09-01T08:23:33.097" v="10827" actId="1076"/>
          <ac:spMkLst>
            <pc:docMk/>
            <pc:sldMk cId="2531267397" sldId="1097"/>
            <ac:spMk id="164" creationId="{BF2F3BE2-70E1-45B9-99B0-6B1189CDA54A}"/>
          </ac:spMkLst>
        </pc:spChg>
        <pc:spChg chg="add mod">
          <ac:chgData name="Danielle Detering" userId="385b7343-7e51-4167-b40a-3bc9ed8e0e06" providerId="ADAL" clId="{2C55090A-9F6D-4F86-9122-1528814634FE}" dt="2020-09-01T08:23:33.097" v="10827" actId="1076"/>
          <ac:spMkLst>
            <pc:docMk/>
            <pc:sldMk cId="2531267397" sldId="1097"/>
            <ac:spMk id="165" creationId="{50397E3A-F6AA-4A1C-9C85-AB6BAA1E9728}"/>
          </ac:spMkLst>
        </pc:spChg>
        <pc:grpChg chg="del">
          <ac:chgData name="Danielle Detering" userId="385b7343-7e51-4167-b40a-3bc9ed8e0e06" providerId="ADAL" clId="{2C55090A-9F6D-4F86-9122-1528814634FE}" dt="2020-09-01T06:38:35.165" v="8013" actId="478"/>
          <ac:grpSpMkLst>
            <pc:docMk/>
            <pc:sldMk cId="2531267397" sldId="1097"/>
            <ac:grpSpMk id="19" creationId="{1E42FBEF-DC91-4253-853E-892EA847A2B1}"/>
          </ac:grpSpMkLst>
        </pc:grpChg>
        <pc:picChg chg="del">
          <ac:chgData name="Danielle Detering" userId="385b7343-7e51-4167-b40a-3bc9ed8e0e06" providerId="ADAL" clId="{2C55090A-9F6D-4F86-9122-1528814634FE}" dt="2020-09-01T06:38:35.165" v="8013" actId="478"/>
          <ac:picMkLst>
            <pc:docMk/>
            <pc:sldMk cId="2531267397" sldId="1097"/>
            <ac:picMk id="9" creationId="{2A9F3235-EF85-4466-8847-FAC8E9ACDEB1}"/>
          </ac:picMkLst>
        </pc:picChg>
        <pc:cxnChg chg="add del mod">
          <ac:chgData name="Danielle Detering" userId="385b7343-7e51-4167-b40a-3bc9ed8e0e06" providerId="ADAL" clId="{2C55090A-9F6D-4F86-9122-1528814634FE}" dt="2020-09-01T08:09:28.370" v="10154" actId="478"/>
          <ac:cxnSpMkLst>
            <pc:docMk/>
            <pc:sldMk cId="2531267397" sldId="1097"/>
            <ac:cxnSpMk id="44" creationId="{8D9BEEDB-6492-4019-AFC1-078975A351B2}"/>
          </ac:cxnSpMkLst>
        </pc:cxnChg>
        <pc:cxnChg chg="add del mod">
          <ac:chgData name="Danielle Detering" userId="385b7343-7e51-4167-b40a-3bc9ed8e0e06" providerId="ADAL" clId="{2C55090A-9F6D-4F86-9122-1528814634FE}" dt="2020-09-01T08:09:28.370" v="10154" actId="478"/>
          <ac:cxnSpMkLst>
            <pc:docMk/>
            <pc:sldMk cId="2531267397" sldId="1097"/>
            <ac:cxnSpMk id="47" creationId="{12C422F4-A271-428C-BECE-0FA287482468}"/>
          </ac:cxnSpMkLst>
        </pc:cxnChg>
        <pc:cxnChg chg="add del mod">
          <ac:chgData name="Danielle Detering" userId="385b7343-7e51-4167-b40a-3bc9ed8e0e06" providerId="ADAL" clId="{2C55090A-9F6D-4F86-9122-1528814634FE}" dt="2020-09-01T08:09:28.370" v="10154" actId="478"/>
          <ac:cxnSpMkLst>
            <pc:docMk/>
            <pc:sldMk cId="2531267397" sldId="1097"/>
            <ac:cxnSpMk id="50" creationId="{4EA97D84-812C-42D6-90BA-5A2BA880EF80}"/>
          </ac:cxnSpMkLst>
        </pc:cxnChg>
        <pc:cxnChg chg="add del mod">
          <ac:chgData name="Danielle Detering" userId="385b7343-7e51-4167-b40a-3bc9ed8e0e06" providerId="ADAL" clId="{2C55090A-9F6D-4F86-9122-1528814634FE}" dt="2020-09-01T08:09:28.370" v="10154" actId="478"/>
          <ac:cxnSpMkLst>
            <pc:docMk/>
            <pc:sldMk cId="2531267397" sldId="1097"/>
            <ac:cxnSpMk id="53" creationId="{87DCEF51-F930-4F7D-8C89-A1C4CE052863}"/>
          </ac:cxnSpMkLst>
        </pc:cxnChg>
        <pc:cxnChg chg="add del mod">
          <ac:chgData name="Danielle Detering" userId="385b7343-7e51-4167-b40a-3bc9ed8e0e06" providerId="ADAL" clId="{2C55090A-9F6D-4F86-9122-1528814634FE}" dt="2020-09-01T08:09:28.370" v="10154" actId="478"/>
          <ac:cxnSpMkLst>
            <pc:docMk/>
            <pc:sldMk cId="2531267397" sldId="1097"/>
            <ac:cxnSpMk id="56" creationId="{165B0F00-84F3-41A5-9D6F-FC1C138894F8}"/>
          </ac:cxnSpMkLst>
        </pc:cxnChg>
        <pc:cxnChg chg="add del mod">
          <ac:chgData name="Danielle Detering" userId="385b7343-7e51-4167-b40a-3bc9ed8e0e06" providerId="ADAL" clId="{2C55090A-9F6D-4F86-9122-1528814634FE}" dt="2020-09-01T08:09:28.370" v="10154" actId="478"/>
          <ac:cxnSpMkLst>
            <pc:docMk/>
            <pc:sldMk cId="2531267397" sldId="1097"/>
            <ac:cxnSpMk id="59" creationId="{550550D8-D71E-4EB9-B57B-7723290B46B8}"/>
          </ac:cxnSpMkLst>
        </pc:cxnChg>
        <pc:cxnChg chg="add del mod">
          <ac:chgData name="Danielle Detering" userId="385b7343-7e51-4167-b40a-3bc9ed8e0e06" providerId="ADAL" clId="{2C55090A-9F6D-4F86-9122-1528814634FE}" dt="2020-09-01T08:09:28.370" v="10154" actId="478"/>
          <ac:cxnSpMkLst>
            <pc:docMk/>
            <pc:sldMk cId="2531267397" sldId="1097"/>
            <ac:cxnSpMk id="62" creationId="{DC7B5747-713D-4C15-BD0C-494268F2B8DC}"/>
          </ac:cxnSpMkLst>
        </pc:cxnChg>
        <pc:cxnChg chg="add del mod">
          <ac:chgData name="Danielle Detering" userId="385b7343-7e51-4167-b40a-3bc9ed8e0e06" providerId="ADAL" clId="{2C55090A-9F6D-4F86-9122-1528814634FE}" dt="2020-09-01T08:09:28.370" v="10154" actId="478"/>
          <ac:cxnSpMkLst>
            <pc:docMk/>
            <pc:sldMk cId="2531267397" sldId="1097"/>
            <ac:cxnSpMk id="66" creationId="{62F4D7A4-86A1-4C50-B14E-611BE004D229}"/>
          </ac:cxnSpMkLst>
        </pc:cxnChg>
        <pc:cxnChg chg="add del mod">
          <ac:chgData name="Danielle Detering" userId="385b7343-7e51-4167-b40a-3bc9ed8e0e06" providerId="ADAL" clId="{2C55090A-9F6D-4F86-9122-1528814634FE}" dt="2020-09-01T08:09:28.370" v="10154" actId="478"/>
          <ac:cxnSpMkLst>
            <pc:docMk/>
            <pc:sldMk cId="2531267397" sldId="1097"/>
            <ac:cxnSpMk id="69" creationId="{741C3524-BE96-492C-9B87-AE44342428B4}"/>
          </ac:cxnSpMkLst>
        </pc:cxnChg>
        <pc:cxnChg chg="add del mod">
          <ac:chgData name="Danielle Detering" userId="385b7343-7e51-4167-b40a-3bc9ed8e0e06" providerId="ADAL" clId="{2C55090A-9F6D-4F86-9122-1528814634FE}" dt="2020-09-01T08:09:28.370" v="10154" actId="478"/>
          <ac:cxnSpMkLst>
            <pc:docMk/>
            <pc:sldMk cId="2531267397" sldId="1097"/>
            <ac:cxnSpMk id="72" creationId="{68187322-85C9-42CB-AC51-BAB4DE5EC25C}"/>
          </ac:cxnSpMkLst>
        </pc:cxnChg>
        <pc:cxnChg chg="add del mod">
          <ac:chgData name="Danielle Detering" userId="385b7343-7e51-4167-b40a-3bc9ed8e0e06" providerId="ADAL" clId="{2C55090A-9F6D-4F86-9122-1528814634FE}" dt="2020-09-01T08:09:28.370" v="10154" actId="478"/>
          <ac:cxnSpMkLst>
            <pc:docMk/>
            <pc:sldMk cId="2531267397" sldId="1097"/>
            <ac:cxnSpMk id="75" creationId="{2C1E89A8-6AB1-45E5-91DF-9CC1E7244E60}"/>
          </ac:cxnSpMkLst>
        </pc:cxnChg>
        <pc:cxnChg chg="add del mod">
          <ac:chgData name="Danielle Detering" userId="385b7343-7e51-4167-b40a-3bc9ed8e0e06" providerId="ADAL" clId="{2C55090A-9F6D-4F86-9122-1528814634FE}" dt="2020-09-01T08:09:28.370" v="10154" actId="478"/>
          <ac:cxnSpMkLst>
            <pc:docMk/>
            <pc:sldMk cId="2531267397" sldId="1097"/>
            <ac:cxnSpMk id="78" creationId="{AB6C9388-BAD7-45F4-B504-A05601AD5AB2}"/>
          </ac:cxnSpMkLst>
        </pc:cxnChg>
        <pc:cxnChg chg="add del mod">
          <ac:chgData name="Danielle Detering" userId="385b7343-7e51-4167-b40a-3bc9ed8e0e06" providerId="ADAL" clId="{2C55090A-9F6D-4F86-9122-1528814634FE}" dt="2020-09-01T08:09:28.370" v="10154" actId="478"/>
          <ac:cxnSpMkLst>
            <pc:docMk/>
            <pc:sldMk cId="2531267397" sldId="1097"/>
            <ac:cxnSpMk id="81" creationId="{1BE933DB-502E-4DA6-9F93-BDB5D9BCE8C9}"/>
          </ac:cxnSpMkLst>
        </pc:cxnChg>
        <pc:cxnChg chg="add del mod">
          <ac:chgData name="Danielle Detering" userId="385b7343-7e51-4167-b40a-3bc9ed8e0e06" providerId="ADAL" clId="{2C55090A-9F6D-4F86-9122-1528814634FE}" dt="2020-09-01T08:09:28.370" v="10154" actId="478"/>
          <ac:cxnSpMkLst>
            <pc:docMk/>
            <pc:sldMk cId="2531267397" sldId="1097"/>
            <ac:cxnSpMk id="84" creationId="{E98AF6BF-77E2-480F-8C01-4C88E48DFA65}"/>
          </ac:cxnSpMkLst>
        </pc:cxnChg>
        <pc:cxnChg chg="add del mod">
          <ac:chgData name="Danielle Detering" userId="385b7343-7e51-4167-b40a-3bc9ed8e0e06" providerId="ADAL" clId="{2C55090A-9F6D-4F86-9122-1528814634FE}" dt="2020-09-01T08:09:28.370" v="10154" actId="478"/>
          <ac:cxnSpMkLst>
            <pc:docMk/>
            <pc:sldMk cId="2531267397" sldId="1097"/>
            <ac:cxnSpMk id="87" creationId="{4C4F035F-1877-4C22-AAB2-3BC5B95F8279}"/>
          </ac:cxnSpMkLst>
        </pc:cxnChg>
        <pc:cxnChg chg="add del mod">
          <ac:chgData name="Danielle Detering" userId="385b7343-7e51-4167-b40a-3bc9ed8e0e06" providerId="ADAL" clId="{2C55090A-9F6D-4F86-9122-1528814634FE}" dt="2020-09-01T08:09:28.370" v="10154" actId="478"/>
          <ac:cxnSpMkLst>
            <pc:docMk/>
            <pc:sldMk cId="2531267397" sldId="1097"/>
            <ac:cxnSpMk id="90" creationId="{5A88EF14-849B-4AB7-9D19-0EAFD7C992E9}"/>
          </ac:cxnSpMkLst>
        </pc:cxnChg>
        <pc:cxnChg chg="add del mod">
          <ac:chgData name="Danielle Detering" userId="385b7343-7e51-4167-b40a-3bc9ed8e0e06" providerId="ADAL" clId="{2C55090A-9F6D-4F86-9122-1528814634FE}" dt="2020-09-01T08:09:28.370" v="10154" actId="478"/>
          <ac:cxnSpMkLst>
            <pc:docMk/>
            <pc:sldMk cId="2531267397" sldId="1097"/>
            <ac:cxnSpMk id="93" creationId="{8F600CF9-A44A-4336-9349-978C97C612C9}"/>
          </ac:cxnSpMkLst>
        </pc:cxnChg>
        <pc:cxnChg chg="add del mod">
          <ac:chgData name="Danielle Detering" userId="385b7343-7e51-4167-b40a-3bc9ed8e0e06" providerId="ADAL" clId="{2C55090A-9F6D-4F86-9122-1528814634FE}" dt="2020-09-01T08:09:28.370" v="10154" actId="478"/>
          <ac:cxnSpMkLst>
            <pc:docMk/>
            <pc:sldMk cId="2531267397" sldId="1097"/>
            <ac:cxnSpMk id="96" creationId="{584AA740-1E11-45CC-8EA5-33653CF17853}"/>
          </ac:cxnSpMkLst>
        </pc:cxnChg>
        <pc:cxnChg chg="add del mod">
          <ac:chgData name="Danielle Detering" userId="385b7343-7e51-4167-b40a-3bc9ed8e0e06" providerId="ADAL" clId="{2C55090A-9F6D-4F86-9122-1528814634FE}" dt="2020-09-01T08:09:28.370" v="10154" actId="478"/>
          <ac:cxnSpMkLst>
            <pc:docMk/>
            <pc:sldMk cId="2531267397" sldId="1097"/>
            <ac:cxnSpMk id="99" creationId="{71270840-B4B2-4B79-A29C-86282B9C23E7}"/>
          </ac:cxnSpMkLst>
        </pc:cxnChg>
        <pc:cxnChg chg="add del mod">
          <ac:chgData name="Danielle Detering" userId="385b7343-7e51-4167-b40a-3bc9ed8e0e06" providerId="ADAL" clId="{2C55090A-9F6D-4F86-9122-1528814634FE}" dt="2020-09-01T08:09:28.370" v="10154" actId="478"/>
          <ac:cxnSpMkLst>
            <pc:docMk/>
            <pc:sldMk cId="2531267397" sldId="1097"/>
            <ac:cxnSpMk id="102" creationId="{7C0DDA92-8D9F-4D44-87B8-806BF6B9D9F1}"/>
          </ac:cxnSpMkLst>
        </pc:cxnChg>
        <pc:cxnChg chg="add del mod">
          <ac:chgData name="Danielle Detering" userId="385b7343-7e51-4167-b40a-3bc9ed8e0e06" providerId="ADAL" clId="{2C55090A-9F6D-4F86-9122-1528814634FE}" dt="2020-09-01T08:09:28.370" v="10154" actId="478"/>
          <ac:cxnSpMkLst>
            <pc:docMk/>
            <pc:sldMk cId="2531267397" sldId="1097"/>
            <ac:cxnSpMk id="105" creationId="{AAE2FEFF-13F0-40E4-9B1F-CF5B6AD0B3F9}"/>
          </ac:cxnSpMkLst>
        </pc:cxnChg>
        <pc:cxnChg chg="add del mod">
          <ac:chgData name="Danielle Detering" userId="385b7343-7e51-4167-b40a-3bc9ed8e0e06" providerId="ADAL" clId="{2C55090A-9F6D-4F86-9122-1528814634FE}" dt="2020-09-01T08:09:28.370" v="10154" actId="478"/>
          <ac:cxnSpMkLst>
            <pc:docMk/>
            <pc:sldMk cId="2531267397" sldId="1097"/>
            <ac:cxnSpMk id="109" creationId="{E52E9EEA-58FB-4EEF-83C1-7ED05DD1333B}"/>
          </ac:cxnSpMkLst>
        </pc:cxnChg>
        <pc:cxnChg chg="add del mod">
          <ac:chgData name="Danielle Detering" userId="385b7343-7e51-4167-b40a-3bc9ed8e0e06" providerId="ADAL" clId="{2C55090A-9F6D-4F86-9122-1528814634FE}" dt="2020-09-01T08:09:28.370" v="10154" actId="478"/>
          <ac:cxnSpMkLst>
            <pc:docMk/>
            <pc:sldMk cId="2531267397" sldId="1097"/>
            <ac:cxnSpMk id="112" creationId="{210FC43F-2A8A-4BCA-A6A0-2AD775109C75}"/>
          </ac:cxnSpMkLst>
        </pc:cxnChg>
        <pc:cxnChg chg="add del mod">
          <ac:chgData name="Danielle Detering" userId="385b7343-7e51-4167-b40a-3bc9ed8e0e06" providerId="ADAL" clId="{2C55090A-9F6D-4F86-9122-1528814634FE}" dt="2020-09-01T08:09:28.370" v="10154" actId="478"/>
          <ac:cxnSpMkLst>
            <pc:docMk/>
            <pc:sldMk cId="2531267397" sldId="1097"/>
            <ac:cxnSpMk id="115" creationId="{E3FD245A-07A2-47FF-B814-E423C477277F}"/>
          </ac:cxnSpMkLst>
        </pc:cxnChg>
        <pc:cxnChg chg="add del mod">
          <ac:chgData name="Danielle Detering" userId="385b7343-7e51-4167-b40a-3bc9ed8e0e06" providerId="ADAL" clId="{2C55090A-9F6D-4F86-9122-1528814634FE}" dt="2020-09-01T08:09:28.370" v="10154" actId="478"/>
          <ac:cxnSpMkLst>
            <pc:docMk/>
            <pc:sldMk cId="2531267397" sldId="1097"/>
            <ac:cxnSpMk id="124" creationId="{34DC4B75-F50F-46F7-AF9D-8662EFA0FCC1}"/>
          </ac:cxnSpMkLst>
        </pc:cxnChg>
        <pc:cxnChg chg="add del mod">
          <ac:chgData name="Danielle Detering" userId="385b7343-7e51-4167-b40a-3bc9ed8e0e06" providerId="ADAL" clId="{2C55090A-9F6D-4F86-9122-1528814634FE}" dt="2020-09-01T08:09:28.370" v="10154" actId="478"/>
          <ac:cxnSpMkLst>
            <pc:docMk/>
            <pc:sldMk cId="2531267397" sldId="1097"/>
            <ac:cxnSpMk id="127" creationId="{E2D09B84-E7B2-400A-8919-40222705A462}"/>
          </ac:cxnSpMkLst>
        </pc:cxnChg>
        <pc:cxnChg chg="add del mod">
          <ac:chgData name="Danielle Detering" userId="385b7343-7e51-4167-b40a-3bc9ed8e0e06" providerId="ADAL" clId="{2C55090A-9F6D-4F86-9122-1528814634FE}" dt="2020-09-01T08:09:28.370" v="10154" actId="478"/>
          <ac:cxnSpMkLst>
            <pc:docMk/>
            <pc:sldMk cId="2531267397" sldId="1097"/>
            <ac:cxnSpMk id="130" creationId="{074A9776-AC66-4611-9F3F-19C66D967D24}"/>
          </ac:cxnSpMkLst>
        </pc:cxnChg>
        <pc:cxnChg chg="add del mod">
          <ac:chgData name="Danielle Detering" userId="385b7343-7e51-4167-b40a-3bc9ed8e0e06" providerId="ADAL" clId="{2C55090A-9F6D-4F86-9122-1528814634FE}" dt="2020-09-01T08:09:28.370" v="10154" actId="478"/>
          <ac:cxnSpMkLst>
            <pc:docMk/>
            <pc:sldMk cId="2531267397" sldId="1097"/>
            <ac:cxnSpMk id="133" creationId="{9289ED38-DCB4-48AC-9E4E-09B13195EF6B}"/>
          </ac:cxnSpMkLst>
        </pc:cxnChg>
        <pc:cxnChg chg="add del mod">
          <ac:chgData name="Danielle Detering" userId="385b7343-7e51-4167-b40a-3bc9ed8e0e06" providerId="ADAL" clId="{2C55090A-9F6D-4F86-9122-1528814634FE}" dt="2020-09-01T08:09:28.370" v="10154" actId="478"/>
          <ac:cxnSpMkLst>
            <pc:docMk/>
            <pc:sldMk cId="2531267397" sldId="1097"/>
            <ac:cxnSpMk id="136" creationId="{96DB6B5D-0A85-48CC-BE79-798363F72AD3}"/>
          </ac:cxnSpMkLst>
        </pc:cxnChg>
        <pc:cxnChg chg="add del mod">
          <ac:chgData name="Danielle Detering" userId="385b7343-7e51-4167-b40a-3bc9ed8e0e06" providerId="ADAL" clId="{2C55090A-9F6D-4F86-9122-1528814634FE}" dt="2020-09-01T08:09:28.370" v="10154" actId="478"/>
          <ac:cxnSpMkLst>
            <pc:docMk/>
            <pc:sldMk cId="2531267397" sldId="1097"/>
            <ac:cxnSpMk id="139" creationId="{911DC6DC-ADF7-4F86-B3DF-73CE778FCA7E}"/>
          </ac:cxnSpMkLst>
        </pc:cxnChg>
        <pc:cxnChg chg="add del mod">
          <ac:chgData name="Danielle Detering" userId="385b7343-7e51-4167-b40a-3bc9ed8e0e06" providerId="ADAL" clId="{2C55090A-9F6D-4F86-9122-1528814634FE}" dt="2020-09-01T08:09:28.370" v="10154" actId="478"/>
          <ac:cxnSpMkLst>
            <pc:docMk/>
            <pc:sldMk cId="2531267397" sldId="1097"/>
            <ac:cxnSpMk id="146" creationId="{6D341337-45D8-4CB4-A138-99BED9EB1D30}"/>
          </ac:cxnSpMkLst>
        </pc:cxnChg>
        <pc:cxnChg chg="add del mod">
          <ac:chgData name="Danielle Detering" userId="385b7343-7e51-4167-b40a-3bc9ed8e0e06" providerId="ADAL" clId="{2C55090A-9F6D-4F86-9122-1528814634FE}" dt="2020-09-01T08:09:28.370" v="10154" actId="478"/>
          <ac:cxnSpMkLst>
            <pc:docMk/>
            <pc:sldMk cId="2531267397" sldId="1097"/>
            <ac:cxnSpMk id="149" creationId="{70CE5E28-568A-4846-8BE1-E5D5B8CB95D3}"/>
          </ac:cxnSpMkLst>
        </pc:cxnChg>
        <pc:cxnChg chg="add mod">
          <ac:chgData name="Danielle Detering" userId="385b7343-7e51-4167-b40a-3bc9ed8e0e06" providerId="ADAL" clId="{2C55090A-9F6D-4F86-9122-1528814634FE}" dt="2020-09-01T08:18:20.181" v="10227" actId="12788"/>
          <ac:cxnSpMkLst>
            <pc:docMk/>
            <pc:sldMk cId="2531267397" sldId="1097"/>
            <ac:cxnSpMk id="157" creationId="{9C14B5F6-DF88-4D2D-AAF5-5B93C9A4588C}"/>
          </ac:cxnSpMkLst>
        </pc:cxnChg>
        <pc:cxnChg chg="add mod">
          <ac:chgData name="Danielle Detering" userId="385b7343-7e51-4167-b40a-3bc9ed8e0e06" providerId="ADAL" clId="{2C55090A-9F6D-4F86-9122-1528814634FE}" dt="2020-09-01T08:18:20.181" v="10227" actId="12788"/>
          <ac:cxnSpMkLst>
            <pc:docMk/>
            <pc:sldMk cId="2531267397" sldId="1097"/>
            <ac:cxnSpMk id="158" creationId="{32DB6CF9-C019-4299-81C4-F716F08A5842}"/>
          </ac:cxnSpMkLst>
        </pc:cxnChg>
        <pc:cxnChg chg="add mod">
          <ac:chgData name="Danielle Detering" userId="385b7343-7e51-4167-b40a-3bc9ed8e0e06" providerId="ADAL" clId="{2C55090A-9F6D-4F86-9122-1528814634FE}" dt="2020-09-01T08:25:22.911" v="10845" actId="14100"/>
          <ac:cxnSpMkLst>
            <pc:docMk/>
            <pc:sldMk cId="2531267397" sldId="1097"/>
            <ac:cxnSpMk id="162" creationId="{3C4C869C-1955-4B54-A459-3539ED696F82}"/>
          </ac:cxnSpMkLst>
        </pc:cxnChg>
        <pc:cxnChg chg="add mod">
          <ac:chgData name="Danielle Detering" userId="385b7343-7e51-4167-b40a-3bc9ed8e0e06" providerId="ADAL" clId="{2C55090A-9F6D-4F86-9122-1528814634FE}" dt="2020-09-01T08:23:33.097" v="10827" actId="1076"/>
          <ac:cxnSpMkLst>
            <pc:docMk/>
            <pc:sldMk cId="2531267397" sldId="1097"/>
            <ac:cxnSpMk id="166" creationId="{2EEB5C18-D3B2-4DDC-B5B6-8D6948906791}"/>
          </ac:cxnSpMkLst>
        </pc:cxnChg>
        <pc:cxnChg chg="add mod">
          <ac:chgData name="Danielle Detering" userId="385b7343-7e51-4167-b40a-3bc9ed8e0e06" providerId="ADAL" clId="{2C55090A-9F6D-4F86-9122-1528814634FE}" dt="2020-09-01T08:23:33.097" v="10827" actId="1076"/>
          <ac:cxnSpMkLst>
            <pc:docMk/>
            <pc:sldMk cId="2531267397" sldId="1097"/>
            <ac:cxnSpMk id="167" creationId="{D2E11B2A-9672-44A9-BCEF-E853816CB017}"/>
          </ac:cxnSpMkLst>
        </pc:cxnChg>
        <pc:cxnChg chg="add mod">
          <ac:chgData name="Danielle Detering" userId="385b7343-7e51-4167-b40a-3bc9ed8e0e06" providerId="ADAL" clId="{2C55090A-9F6D-4F86-9122-1528814634FE}" dt="2020-09-01T08:25:40.926" v="10848" actId="14100"/>
          <ac:cxnSpMkLst>
            <pc:docMk/>
            <pc:sldMk cId="2531267397" sldId="1097"/>
            <ac:cxnSpMk id="168" creationId="{00E9E037-7C8B-43B5-92F8-981B6343B0C8}"/>
          </ac:cxnSpMkLst>
        </pc:cxnChg>
        <pc:cxnChg chg="add mod">
          <ac:chgData name="Danielle Detering" userId="385b7343-7e51-4167-b40a-3bc9ed8e0e06" providerId="ADAL" clId="{2C55090A-9F6D-4F86-9122-1528814634FE}" dt="2020-09-01T08:24:33.392" v="10842" actId="14100"/>
          <ac:cxnSpMkLst>
            <pc:docMk/>
            <pc:sldMk cId="2531267397" sldId="1097"/>
            <ac:cxnSpMk id="173" creationId="{7E59A3D6-95C3-4989-BAAB-1C5991532779}"/>
          </ac:cxnSpMkLst>
        </pc:cxnChg>
      </pc:sldChg>
      <pc:sldChg chg="modNotesTx">
        <pc:chgData name="Danielle Detering" userId="385b7343-7e51-4167-b40a-3bc9ed8e0e06" providerId="ADAL" clId="{2C55090A-9F6D-4F86-9122-1528814634FE}" dt="2020-09-02T02:37:07.577" v="17965" actId="20577"/>
        <pc:sldMkLst>
          <pc:docMk/>
          <pc:sldMk cId="2861781325" sldId="1098"/>
        </pc:sldMkLst>
      </pc:sldChg>
      <pc:sldChg chg="del delCm">
        <pc:chgData name="Danielle Detering" userId="385b7343-7e51-4167-b40a-3bc9ed8e0e06" providerId="ADAL" clId="{2C55090A-9F6D-4F86-9122-1528814634FE}" dt="2020-09-01T08:14:56.019" v="10160" actId="2696"/>
        <pc:sldMkLst>
          <pc:docMk/>
          <pc:sldMk cId="611044913" sldId="1099"/>
        </pc:sldMkLst>
      </pc:sldChg>
      <pc:sldChg chg="del">
        <pc:chgData name="Danielle Detering" userId="385b7343-7e51-4167-b40a-3bc9ed8e0e06" providerId="ADAL" clId="{2C55090A-9F6D-4F86-9122-1528814634FE}" dt="2020-09-01T08:14:56.019" v="10160" actId="2696"/>
        <pc:sldMkLst>
          <pc:docMk/>
          <pc:sldMk cId="221614862" sldId="1100"/>
        </pc:sldMkLst>
      </pc:sldChg>
      <pc:sldChg chg="del">
        <pc:chgData name="Danielle Detering" userId="385b7343-7e51-4167-b40a-3bc9ed8e0e06" providerId="ADAL" clId="{2C55090A-9F6D-4F86-9122-1528814634FE}" dt="2020-09-01T08:14:56.019" v="10160" actId="2696"/>
        <pc:sldMkLst>
          <pc:docMk/>
          <pc:sldMk cId="150335069" sldId="1101"/>
        </pc:sldMkLst>
      </pc:sldChg>
      <pc:sldChg chg="del delCm">
        <pc:chgData name="Danielle Detering" userId="385b7343-7e51-4167-b40a-3bc9ed8e0e06" providerId="ADAL" clId="{2C55090A-9F6D-4F86-9122-1528814634FE}" dt="2020-09-01T08:14:56.019" v="10160" actId="2696"/>
        <pc:sldMkLst>
          <pc:docMk/>
          <pc:sldMk cId="3217323183" sldId="1102"/>
        </pc:sldMkLst>
      </pc:sldChg>
      <pc:sldChg chg="del">
        <pc:chgData name="Danielle Detering" userId="385b7343-7e51-4167-b40a-3bc9ed8e0e06" providerId="ADAL" clId="{2C55090A-9F6D-4F86-9122-1528814634FE}" dt="2020-09-01T08:14:56.019" v="10160" actId="2696"/>
        <pc:sldMkLst>
          <pc:docMk/>
          <pc:sldMk cId="1253294471" sldId="1103"/>
        </pc:sldMkLst>
      </pc:sldChg>
      <pc:sldChg chg="del">
        <pc:chgData name="Danielle Detering" userId="385b7343-7e51-4167-b40a-3bc9ed8e0e06" providerId="ADAL" clId="{2C55090A-9F6D-4F86-9122-1528814634FE}" dt="2020-09-01T08:14:56.019" v="10160" actId="2696"/>
        <pc:sldMkLst>
          <pc:docMk/>
          <pc:sldMk cId="187100998" sldId="1104"/>
        </pc:sldMkLst>
      </pc:sldChg>
      <pc:sldChg chg="modSp add modNotesTx">
        <pc:chgData name="Danielle Detering" userId="385b7343-7e51-4167-b40a-3bc9ed8e0e06" providerId="ADAL" clId="{2C55090A-9F6D-4F86-9122-1528814634FE}" dt="2020-09-01T23:17:00.973" v="10877" actId="207"/>
        <pc:sldMkLst>
          <pc:docMk/>
          <pc:sldMk cId="2854110072" sldId="1105"/>
        </pc:sldMkLst>
        <pc:graphicFrameChg chg="mod">
          <ac:chgData name="Danielle Detering" userId="385b7343-7e51-4167-b40a-3bc9ed8e0e06" providerId="ADAL" clId="{2C55090A-9F6D-4F86-9122-1528814634FE}" dt="2020-09-01T23:17:00.973" v="10877" actId="207"/>
          <ac:graphicFrameMkLst>
            <pc:docMk/>
            <pc:sldMk cId="2854110072" sldId="1105"/>
            <ac:graphicFrameMk id="6" creationId="{54EFA6BF-4D75-4217-859F-2958FE0A8941}"/>
          </ac:graphicFrameMkLst>
        </pc:graphicFrameChg>
      </pc:sldChg>
      <pc:sldChg chg="modSp add ord modNotesTx">
        <pc:chgData name="Danielle Detering" userId="385b7343-7e51-4167-b40a-3bc9ed8e0e06" providerId="ADAL" clId="{2C55090A-9F6D-4F86-9122-1528814634FE}" dt="2020-09-01T23:17:05.644" v="10878" actId="207"/>
        <pc:sldMkLst>
          <pc:docMk/>
          <pc:sldMk cId="1272568062" sldId="1106"/>
        </pc:sldMkLst>
        <pc:graphicFrameChg chg="mod">
          <ac:chgData name="Danielle Detering" userId="385b7343-7e51-4167-b40a-3bc9ed8e0e06" providerId="ADAL" clId="{2C55090A-9F6D-4F86-9122-1528814634FE}" dt="2020-09-01T23:17:05.644" v="10878" actId="207"/>
          <ac:graphicFrameMkLst>
            <pc:docMk/>
            <pc:sldMk cId="1272568062" sldId="1106"/>
            <ac:graphicFrameMk id="6" creationId="{54EFA6BF-4D75-4217-859F-2958FE0A8941}"/>
          </ac:graphicFrameMkLst>
        </pc:graphicFrameChg>
      </pc:sldChg>
      <pc:sldChg chg="addSp delSp modSp add del mod modNotesTx">
        <pc:chgData name="Danielle Detering" userId="385b7343-7e51-4167-b40a-3bc9ed8e0e06" providerId="ADAL" clId="{2C55090A-9F6D-4F86-9122-1528814634FE}" dt="2020-09-01T05:26:35.169" v="5124" actId="2696"/>
        <pc:sldMkLst>
          <pc:docMk/>
          <pc:sldMk cId="295015244" sldId="1107"/>
        </pc:sldMkLst>
        <pc:spChg chg="mod">
          <ac:chgData name="Danielle Detering" userId="385b7343-7e51-4167-b40a-3bc9ed8e0e06" providerId="ADAL" clId="{2C55090A-9F6D-4F86-9122-1528814634FE}" dt="2020-09-01T04:48:03.579" v="4794" actId="121"/>
          <ac:spMkLst>
            <pc:docMk/>
            <pc:sldMk cId="295015244" sldId="1107"/>
            <ac:spMk id="2" creationId="{13DDE902-0C6D-8D45-962E-302ABDE4FDA4}"/>
          </ac:spMkLst>
        </pc:spChg>
        <pc:spChg chg="add mod ord">
          <ac:chgData name="Danielle Detering" userId="385b7343-7e51-4167-b40a-3bc9ed8e0e06" providerId="ADAL" clId="{2C55090A-9F6D-4F86-9122-1528814634FE}" dt="2020-09-01T04:48:27.902" v="4797" actId="1076"/>
          <ac:spMkLst>
            <pc:docMk/>
            <pc:sldMk cId="295015244" sldId="1107"/>
            <ac:spMk id="4" creationId="{5AECF445-4529-4A99-B50A-60D98E48FA17}"/>
          </ac:spMkLst>
        </pc:spChg>
        <pc:spChg chg="del">
          <ac:chgData name="Danielle Detering" userId="385b7343-7e51-4167-b40a-3bc9ed8e0e06" providerId="ADAL" clId="{2C55090A-9F6D-4F86-9122-1528814634FE}" dt="2020-09-01T03:46:22.512" v="4217" actId="478"/>
          <ac:spMkLst>
            <pc:docMk/>
            <pc:sldMk cId="295015244" sldId="1107"/>
            <ac:spMk id="6" creationId="{E07E48A7-AAF1-4B94-B387-FDDE0B9DEAB4}"/>
          </ac:spMkLst>
        </pc:spChg>
        <pc:spChg chg="del">
          <ac:chgData name="Danielle Detering" userId="385b7343-7e51-4167-b40a-3bc9ed8e0e06" providerId="ADAL" clId="{2C55090A-9F6D-4F86-9122-1528814634FE}" dt="2020-09-01T03:46:25.233" v="4218" actId="478"/>
          <ac:spMkLst>
            <pc:docMk/>
            <pc:sldMk cId="295015244" sldId="1107"/>
            <ac:spMk id="7" creationId="{6ECD7BBE-BAE5-4945-91D8-9B7EDB33DB36}"/>
          </ac:spMkLst>
        </pc:spChg>
        <pc:spChg chg="add mod ord">
          <ac:chgData name="Danielle Detering" userId="385b7343-7e51-4167-b40a-3bc9ed8e0e06" providerId="ADAL" clId="{2C55090A-9F6D-4F86-9122-1528814634FE}" dt="2020-09-01T04:48:27.902" v="4797" actId="1076"/>
          <ac:spMkLst>
            <pc:docMk/>
            <pc:sldMk cId="295015244" sldId="1107"/>
            <ac:spMk id="10" creationId="{98DB02E9-C5CE-4327-8331-980996A30599}"/>
          </ac:spMkLst>
        </pc:spChg>
        <pc:spChg chg="add mod ord">
          <ac:chgData name="Danielle Detering" userId="385b7343-7e51-4167-b40a-3bc9ed8e0e06" providerId="ADAL" clId="{2C55090A-9F6D-4F86-9122-1528814634FE}" dt="2020-09-01T04:48:27.902" v="4797" actId="1076"/>
          <ac:spMkLst>
            <pc:docMk/>
            <pc:sldMk cId="295015244" sldId="1107"/>
            <ac:spMk id="12" creationId="{D056D7E3-488B-4A18-996C-604F7C4B2AC4}"/>
          </ac:spMkLst>
        </pc:spChg>
        <pc:spChg chg="add mod ord">
          <ac:chgData name="Danielle Detering" userId="385b7343-7e51-4167-b40a-3bc9ed8e0e06" providerId="ADAL" clId="{2C55090A-9F6D-4F86-9122-1528814634FE}" dt="2020-09-01T04:48:27.902" v="4797" actId="1076"/>
          <ac:spMkLst>
            <pc:docMk/>
            <pc:sldMk cId="295015244" sldId="1107"/>
            <ac:spMk id="14" creationId="{0B555D3C-7D50-4383-950D-0542631BC12B}"/>
          </ac:spMkLst>
        </pc:spChg>
        <pc:spChg chg="add mod ord">
          <ac:chgData name="Danielle Detering" userId="385b7343-7e51-4167-b40a-3bc9ed8e0e06" providerId="ADAL" clId="{2C55090A-9F6D-4F86-9122-1528814634FE}" dt="2020-09-01T04:48:27.902" v="4797" actId="1076"/>
          <ac:spMkLst>
            <pc:docMk/>
            <pc:sldMk cId="295015244" sldId="1107"/>
            <ac:spMk id="16" creationId="{28E2D224-7CE4-432C-B49A-C643012435FA}"/>
          </ac:spMkLst>
        </pc:spChg>
        <pc:spChg chg="add mod ord">
          <ac:chgData name="Danielle Detering" userId="385b7343-7e51-4167-b40a-3bc9ed8e0e06" providerId="ADAL" clId="{2C55090A-9F6D-4F86-9122-1528814634FE}" dt="2020-09-01T04:48:27.902" v="4797" actId="1076"/>
          <ac:spMkLst>
            <pc:docMk/>
            <pc:sldMk cId="295015244" sldId="1107"/>
            <ac:spMk id="18" creationId="{A2C38CBE-466D-4A27-8ED7-4FABE1D9C412}"/>
          </ac:spMkLst>
        </pc:spChg>
        <pc:spChg chg="add mod ord">
          <ac:chgData name="Danielle Detering" userId="385b7343-7e51-4167-b40a-3bc9ed8e0e06" providerId="ADAL" clId="{2C55090A-9F6D-4F86-9122-1528814634FE}" dt="2020-09-01T04:48:27.902" v="4797" actId="1076"/>
          <ac:spMkLst>
            <pc:docMk/>
            <pc:sldMk cId="295015244" sldId="1107"/>
            <ac:spMk id="20" creationId="{E80758C0-7932-40FF-A430-80B21DAD8ACB}"/>
          </ac:spMkLst>
        </pc:spChg>
        <pc:spChg chg="add mod ord">
          <ac:chgData name="Danielle Detering" userId="385b7343-7e51-4167-b40a-3bc9ed8e0e06" providerId="ADAL" clId="{2C55090A-9F6D-4F86-9122-1528814634FE}" dt="2020-09-01T04:48:27.902" v="4797" actId="1076"/>
          <ac:spMkLst>
            <pc:docMk/>
            <pc:sldMk cId="295015244" sldId="1107"/>
            <ac:spMk id="22" creationId="{F3CE1ABB-96F0-4FEC-A4B8-18ED498BDB92}"/>
          </ac:spMkLst>
        </pc:spChg>
        <pc:spChg chg="add mod ord">
          <ac:chgData name="Danielle Detering" userId="385b7343-7e51-4167-b40a-3bc9ed8e0e06" providerId="ADAL" clId="{2C55090A-9F6D-4F86-9122-1528814634FE}" dt="2020-09-01T04:48:27.902" v="4797" actId="1076"/>
          <ac:spMkLst>
            <pc:docMk/>
            <pc:sldMk cId="295015244" sldId="1107"/>
            <ac:spMk id="24" creationId="{EABA3CFD-3568-40C2-96AE-19EE360508EA}"/>
          </ac:spMkLst>
        </pc:spChg>
        <pc:spChg chg="add mod ord">
          <ac:chgData name="Danielle Detering" userId="385b7343-7e51-4167-b40a-3bc9ed8e0e06" providerId="ADAL" clId="{2C55090A-9F6D-4F86-9122-1528814634FE}" dt="2020-09-01T04:48:27.902" v="4797" actId="1076"/>
          <ac:spMkLst>
            <pc:docMk/>
            <pc:sldMk cId="295015244" sldId="1107"/>
            <ac:spMk id="26" creationId="{C52ADCD7-A9A4-49F6-9AE4-3011ACD22026}"/>
          </ac:spMkLst>
        </pc:spChg>
        <pc:spChg chg="add mod ord">
          <ac:chgData name="Danielle Detering" userId="385b7343-7e51-4167-b40a-3bc9ed8e0e06" providerId="ADAL" clId="{2C55090A-9F6D-4F86-9122-1528814634FE}" dt="2020-09-01T05:10:04.403" v="4927" actId="207"/>
          <ac:spMkLst>
            <pc:docMk/>
            <pc:sldMk cId="295015244" sldId="1107"/>
            <ac:spMk id="28" creationId="{878FED14-B32E-491E-892D-46D344357053}"/>
          </ac:spMkLst>
        </pc:spChg>
        <pc:spChg chg="add mod ord">
          <ac:chgData name="Danielle Detering" userId="385b7343-7e51-4167-b40a-3bc9ed8e0e06" providerId="ADAL" clId="{2C55090A-9F6D-4F86-9122-1528814634FE}" dt="2020-09-01T04:48:27.902" v="4797" actId="1076"/>
          <ac:spMkLst>
            <pc:docMk/>
            <pc:sldMk cId="295015244" sldId="1107"/>
            <ac:spMk id="30" creationId="{2A97E92D-5C0F-4801-B3E9-1ED203E21146}"/>
          </ac:spMkLst>
        </pc:spChg>
        <pc:spChg chg="add mod">
          <ac:chgData name="Danielle Detering" userId="385b7343-7e51-4167-b40a-3bc9ed8e0e06" providerId="ADAL" clId="{2C55090A-9F6D-4F86-9122-1528814634FE}" dt="2020-09-01T04:48:27.902" v="4797" actId="1076"/>
          <ac:spMkLst>
            <pc:docMk/>
            <pc:sldMk cId="295015244" sldId="1107"/>
            <ac:spMk id="31" creationId="{72FA278C-F696-4C59-B914-5BACAF653CE2}"/>
          </ac:spMkLst>
        </pc:spChg>
        <pc:spChg chg="add mod">
          <ac:chgData name="Danielle Detering" userId="385b7343-7e51-4167-b40a-3bc9ed8e0e06" providerId="ADAL" clId="{2C55090A-9F6D-4F86-9122-1528814634FE}" dt="2020-09-01T04:48:27.902" v="4797" actId="1076"/>
          <ac:spMkLst>
            <pc:docMk/>
            <pc:sldMk cId="295015244" sldId="1107"/>
            <ac:spMk id="33" creationId="{9936F22F-ED83-4038-AF47-32CD57E436C8}"/>
          </ac:spMkLst>
        </pc:spChg>
        <pc:spChg chg="add mod">
          <ac:chgData name="Danielle Detering" userId="385b7343-7e51-4167-b40a-3bc9ed8e0e06" providerId="ADAL" clId="{2C55090A-9F6D-4F86-9122-1528814634FE}" dt="2020-09-01T04:48:27.902" v="4797" actId="1076"/>
          <ac:spMkLst>
            <pc:docMk/>
            <pc:sldMk cId="295015244" sldId="1107"/>
            <ac:spMk id="35" creationId="{A1D2C44E-5B29-4761-AE2E-DCD50B5E7F1C}"/>
          </ac:spMkLst>
        </pc:spChg>
        <pc:spChg chg="add mod">
          <ac:chgData name="Danielle Detering" userId="385b7343-7e51-4167-b40a-3bc9ed8e0e06" providerId="ADAL" clId="{2C55090A-9F6D-4F86-9122-1528814634FE}" dt="2020-09-01T04:48:27.902" v="4797" actId="1076"/>
          <ac:spMkLst>
            <pc:docMk/>
            <pc:sldMk cId="295015244" sldId="1107"/>
            <ac:spMk id="37" creationId="{D91194EF-DC6F-483B-B9A0-826A9552281A}"/>
          </ac:spMkLst>
        </pc:spChg>
        <pc:spChg chg="add mod">
          <ac:chgData name="Danielle Detering" userId="385b7343-7e51-4167-b40a-3bc9ed8e0e06" providerId="ADAL" clId="{2C55090A-9F6D-4F86-9122-1528814634FE}" dt="2020-09-01T04:48:27.902" v="4797" actId="1076"/>
          <ac:spMkLst>
            <pc:docMk/>
            <pc:sldMk cId="295015244" sldId="1107"/>
            <ac:spMk id="39" creationId="{D621B3EA-2F31-4134-A6C3-0464E938F925}"/>
          </ac:spMkLst>
        </pc:spChg>
        <pc:spChg chg="add mod">
          <ac:chgData name="Danielle Detering" userId="385b7343-7e51-4167-b40a-3bc9ed8e0e06" providerId="ADAL" clId="{2C55090A-9F6D-4F86-9122-1528814634FE}" dt="2020-09-01T04:48:27.902" v="4797" actId="1076"/>
          <ac:spMkLst>
            <pc:docMk/>
            <pc:sldMk cId="295015244" sldId="1107"/>
            <ac:spMk id="41" creationId="{321C9707-E1E9-408C-B47F-0EC8A0A716F7}"/>
          </ac:spMkLst>
        </pc:spChg>
        <pc:spChg chg="add mod">
          <ac:chgData name="Danielle Detering" userId="385b7343-7e51-4167-b40a-3bc9ed8e0e06" providerId="ADAL" clId="{2C55090A-9F6D-4F86-9122-1528814634FE}" dt="2020-09-01T04:48:27.902" v="4797" actId="1076"/>
          <ac:spMkLst>
            <pc:docMk/>
            <pc:sldMk cId="295015244" sldId="1107"/>
            <ac:spMk id="43" creationId="{8C241204-A906-4D68-B2CD-F78A1F24EBFB}"/>
          </ac:spMkLst>
        </pc:spChg>
        <pc:spChg chg="add mod">
          <ac:chgData name="Danielle Detering" userId="385b7343-7e51-4167-b40a-3bc9ed8e0e06" providerId="ADAL" clId="{2C55090A-9F6D-4F86-9122-1528814634FE}" dt="2020-09-01T04:48:27.902" v="4797" actId="1076"/>
          <ac:spMkLst>
            <pc:docMk/>
            <pc:sldMk cId="295015244" sldId="1107"/>
            <ac:spMk id="45" creationId="{E1F10C61-F488-4DDB-B35E-F647A28769A7}"/>
          </ac:spMkLst>
        </pc:spChg>
        <pc:spChg chg="add mod">
          <ac:chgData name="Danielle Detering" userId="385b7343-7e51-4167-b40a-3bc9ed8e0e06" providerId="ADAL" clId="{2C55090A-9F6D-4F86-9122-1528814634FE}" dt="2020-09-01T04:48:27.902" v="4797" actId="1076"/>
          <ac:spMkLst>
            <pc:docMk/>
            <pc:sldMk cId="295015244" sldId="1107"/>
            <ac:spMk id="47" creationId="{90F0A46F-DD30-47C1-BB0E-B436816F996F}"/>
          </ac:spMkLst>
        </pc:spChg>
        <pc:spChg chg="add mod">
          <ac:chgData name="Danielle Detering" userId="385b7343-7e51-4167-b40a-3bc9ed8e0e06" providerId="ADAL" clId="{2C55090A-9F6D-4F86-9122-1528814634FE}" dt="2020-09-01T04:48:27.902" v="4797" actId="1076"/>
          <ac:spMkLst>
            <pc:docMk/>
            <pc:sldMk cId="295015244" sldId="1107"/>
            <ac:spMk id="49" creationId="{0CA145C1-F958-47AC-AD53-76C36E1E0E6C}"/>
          </ac:spMkLst>
        </pc:spChg>
        <pc:spChg chg="add mod">
          <ac:chgData name="Danielle Detering" userId="385b7343-7e51-4167-b40a-3bc9ed8e0e06" providerId="ADAL" clId="{2C55090A-9F6D-4F86-9122-1528814634FE}" dt="2020-09-01T04:48:27.902" v="4797" actId="1076"/>
          <ac:spMkLst>
            <pc:docMk/>
            <pc:sldMk cId="295015244" sldId="1107"/>
            <ac:spMk id="51" creationId="{E69C9809-40B7-4F78-9658-21D445AEE299}"/>
          </ac:spMkLst>
        </pc:spChg>
        <pc:spChg chg="add mod">
          <ac:chgData name="Danielle Detering" userId="385b7343-7e51-4167-b40a-3bc9ed8e0e06" providerId="ADAL" clId="{2C55090A-9F6D-4F86-9122-1528814634FE}" dt="2020-09-01T04:48:27.902" v="4797" actId="1076"/>
          <ac:spMkLst>
            <pc:docMk/>
            <pc:sldMk cId="295015244" sldId="1107"/>
            <ac:spMk id="53" creationId="{CE3C7521-1700-4677-BCEA-407E72809E79}"/>
          </ac:spMkLst>
        </pc:spChg>
        <pc:spChg chg="add mod ord">
          <ac:chgData name="Danielle Detering" userId="385b7343-7e51-4167-b40a-3bc9ed8e0e06" providerId="ADAL" clId="{2C55090A-9F6D-4F86-9122-1528814634FE}" dt="2020-09-01T04:48:27.902" v="4797" actId="1076"/>
          <ac:spMkLst>
            <pc:docMk/>
            <pc:sldMk cId="295015244" sldId="1107"/>
            <ac:spMk id="55" creationId="{47A19769-EF15-4F37-A57A-4061A07F1DCE}"/>
          </ac:spMkLst>
        </pc:spChg>
        <pc:spChg chg="add mod ord">
          <ac:chgData name="Danielle Detering" userId="385b7343-7e51-4167-b40a-3bc9ed8e0e06" providerId="ADAL" clId="{2C55090A-9F6D-4F86-9122-1528814634FE}" dt="2020-09-01T04:48:27.902" v="4797" actId="1076"/>
          <ac:spMkLst>
            <pc:docMk/>
            <pc:sldMk cId="295015244" sldId="1107"/>
            <ac:spMk id="57" creationId="{E91CCBA9-13E3-42B3-84A2-80B6A69A4000}"/>
          </ac:spMkLst>
        </pc:spChg>
        <pc:spChg chg="add mod ord">
          <ac:chgData name="Danielle Detering" userId="385b7343-7e51-4167-b40a-3bc9ed8e0e06" providerId="ADAL" clId="{2C55090A-9F6D-4F86-9122-1528814634FE}" dt="2020-09-01T04:48:27.902" v="4797" actId="1076"/>
          <ac:spMkLst>
            <pc:docMk/>
            <pc:sldMk cId="295015244" sldId="1107"/>
            <ac:spMk id="59" creationId="{B4CD93E3-CF83-496F-8753-C3542A8F3D9B}"/>
          </ac:spMkLst>
        </pc:spChg>
        <pc:spChg chg="add mod ord">
          <ac:chgData name="Danielle Detering" userId="385b7343-7e51-4167-b40a-3bc9ed8e0e06" providerId="ADAL" clId="{2C55090A-9F6D-4F86-9122-1528814634FE}" dt="2020-09-01T04:48:27.902" v="4797" actId="1076"/>
          <ac:spMkLst>
            <pc:docMk/>
            <pc:sldMk cId="295015244" sldId="1107"/>
            <ac:spMk id="61" creationId="{7D3479EC-5A84-463B-9640-4C39AC639AD1}"/>
          </ac:spMkLst>
        </pc:spChg>
        <pc:spChg chg="add mod ord">
          <ac:chgData name="Danielle Detering" userId="385b7343-7e51-4167-b40a-3bc9ed8e0e06" providerId="ADAL" clId="{2C55090A-9F6D-4F86-9122-1528814634FE}" dt="2020-09-01T04:48:27.902" v="4797" actId="1076"/>
          <ac:spMkLst>
            <pc:docMk/>
            <pc:sldMk cId="295015244" sldId="1107"/>
            <ac:spMk id="63" creationId="{3C3A8175-CB71-4C7C-9B04-5CD3345F3505}"/>
          </ac:spMkLst>
        </pc:spChg>
        <pc:spChg chg="add mod ord">
          <ac:chgData name="Danielle Detering" userId="385b7343-7e51-4167-b40a-3bc9ed8e0e06" providerId="ADAL" clId="{2C55090A-9F6D-4F86-9122-1528814634FE}" dt="2020-09-01T04:48:27.902" v="4797" actId="1076"/>
          <ac:spMkLst>
            <pc:docMk/>
            <pc:sldMk cId="295015244" sldId="1107"/>
            <ac:spMk id="65" creationId="{03D81F53-5025-4DE3-9DAE-2E0129C4F7F0}"/>
          </ac:spMkLst>
        </pc:spChg>
        <pc:cxnChg chg="add mod">
          <ac:chgData name="Danielle Detering" userId="385b7343-7e51-4167-b40a-3bc9ed8e0e06" providerId="ADAL" clId="{2C55090A-9F6D-4F86-9122-1528814634FE}" dt="2020-09-01T04:48:27.902" v="4797" actId="1076"/>
          <ac:cxnSpMkLst>
            <pc:docMk/>
            <pc:sldMk cId="295015244" sldId="1107"/>
            <ac:cxnSpMk id="67" creationId="{118E7DBE-13A3-4C2C-9EB4-343C4D06D548}"/>
          </ac:cxnSpMkLst>
        </pc:cxnChg>
        <pc:cxnChg chg="add mod">
          <ac:chgData name="Danielle Detering" userId="385b7343-7e51-4167-b40a-3bc9ed8e0e06" providerId="ADAL" clId="{2C55090A-9F6D-4F86-9122-1528814634FE}" dt="2020-09-01T04:48:27.902" v="4797" actId="1076"/>
          <ac:cxnSpMkLst>
            <pc:docMk/>
            <pc:sldMk cId="295015244" sldId="1107"/>
            <ac:cxnSpMk id="68" creationId="{5B378B97-BB1A-4394-BF13-C41BDD64C23B}"/>
          </ac:cxnSpMkLst>
        </pc:cxnChg>
        <pc:cxnChg chg="add mod">
          <ac:chgData name="Danielle Detering" userId="385b7343-7e51-4167-b40a-3bc9ed8e0e06" providerId="ADAL" clId="{2C55090A-9F6D-4F86-9122-1528814634FE}" dt="2020-09-01T04:48:27.902" v="4797" actId="1076"/>
          <ac:cxnSpMkLst>
            <pc:docMk/>
            <pc:sldMk cId="295015244" sldId="1107"/>
            <ac:cxnSpMk id="71" creationId="{5053345F-E10F-4F6B-972D-61F37BCA65E7}"/>
          </ac:cxnSpMkLst>
        </pc:cxnChg>
        <pc:cxnChg chg="add mod">
          <ac:chgData name="Danielle Detering" userId="385b7343-7e51-4167-b40a-3bc9ed8e0e06" providerId="ADAL" clId="{2C55090A-9F6D-4F86-9122-1528814634FE}" dt="2020-09-01T04:48:27.902" v="4797" actId="1076"/>
          <ac:cxnSpMkLst>
            <pc:docMk/>
            <pc:sldMk cId="295015244" sldId="1107"/>
            <ac:cxnSpMk id="74" creationId="{54595BB4-39F7-45A6-A359-B2A4AD5591E4}"/>
          </ac:cxnSpMkLst>
        </pc:cxnChg>
        <pc:cxnChg chg="add mod">
          <ac:chgData name="Danielle Detering" userId="385b7343-7e51-4167-b40a-3bc9ed8e0e06" providerId="ADAL" clId="{2C55090A-9F6D-4F86-9122-1528814634FE}" dt="2020-09-01T04:48:27.902" v="4797" actId="1076"/>
          <ac:cxnSpMkLst>
            <pc:docMk/>
            <pc:sldMk cId="295015244" sldId="1107"/>
            <ac:cxnSpMk id="77" creationId="{75D07970-5949-40B1-A57A-00FA9E23F1BC}"/>
          </ac:cxnSpMkLst>
        </pc:cxnChg>
        <pc:cxnChg chg="add mod">
          <ac:chgData name="Danielle Detering" userId="385b7343-7e51-4167-b40a-3bc9ed8e0e06" providerId="ADAL" clId="{2C55090A-9F6D-4F86-9122-1528814634FE}" dt="2020-09-01T04:48:27.902" v="4797" actId="1076"/>
          <ac:cxnSpMkLst>
            <pc:docMk/>
            <pc:sldMk cId="295015244" sldId="1107"/>
            <ac:cxnSpMk id="80" creationId="{967A314D-0E57-4DA6-9EFE-EEEBC7A18C48}"/>
          </ac:cxnSpMkLst>
        </pc:cxnChg>
        <pc:cxnChg chg="add mod">
          <ac:chgData name="Danielle Detering" userId="385b7343-7e51-4167-b40a-3bc9ed8e0e06" providerId="ADAL" clId="{2C55090A-9F6D-4F86-9122-1528814634FE}" dt="2020-09-01T04:48:27.902" v="4797" actId="1076"/>
          <ac:cxnSpMkLst>
            <pc:docMk/>
            <pc:sldMk cId="295015244" sldId="1107"/>
            <ac:cxnSpMk id="83" creationId="{BA4DD295-0F36-4F4E-B422-AFA4A214E2EC}"/>
          </ac:cxnSpMkLst>
        </pc:cxnChg>
        <pc:cxnChg chg="add mod">
          <ac:chgData name="Danielle Detering" userId="385b7343-7e51-4167-b40a-3bc9ed8e0e06" providerId="ADAL" clId="{2C55090A-9F6D-4F86-9122-1528814634FE}" dt="2020-09-01T04:48:27.902" v="4797" actId="1076"/>
          <ac:cxnSpMkLst>
            <pc:docMk/>
            <pc:sldMk cId="295015244" sldId="1107"/>
            <ac:cxnSpMk id="86" creationId="{C8092EAD-5D76-4ACF-9777-55D473B0D181}"/>
          </ac:cxnSpMkLst>
        </pc:cxnChg>
        <pc:cxnChg chg="add mod">
          <ac:chgData name="Danielle Detering" userId="385b7343-7e51-4167-b40a-3bc9ed8e0e06" providerId="ADAL" clId="{2C55090A-9F6D-4F86-9122-1528814634FE}" dt="2020-09-01T04:48:27.902" v="4797" actId="1076"/>
          <ac:cxnSpMkLst>
            <pc:docMk/>
            <pc:sldMk cId="295015244" sldId="1107"/>
            <ac:cxnSpMk id="89" creationId="{1AC03EFE-A82E-43D0-9291-350FA8F91557}"/>
          </ac:cxnSpMkLst>
        </pc:cxnChg>
        <pc:cxnChg chg="add mod">
          <ac:chgData name="Danielle Detering" userId="385b7343-7e51-4167-b40a-3bc9ed8e0e06" providerId="ADAL" clId="{2C55090A-9F6D-4F86-9122-1528814634FE}" dt="2020-09-01T04:48:27.902" v="4797" actId="1076"/>
          <ac:cxnSpMkLst>
            <pc:docMk/>
            <pc:sldMk cId="295015244" sldId="1107"/>
            <ac:cxnSpMk id="92" creationId="{A811CF71-CAC8-4C73-B39D-7A9D09085117}"/>
          </ac:cxnSpMkLst>
        </pc:cxnChg>
        <pc:cxnChg chg="add mod">
          <ac:chgData name="Danielle Detering" userId="385b7343-7e51-4167-b40a-3bc9ed8e0e06" providerId="ADAL" clId="{2C55090A-9F6D-4F86-9122-1528814634FE}" dt="2020-09-01T04:48:27.902" v="4797" actId="1076"/>
          <ac:cxnSpMkLst>
            <pc:docMk/>
            <pc:sldMk cId="295015244" sldId="1107"/>
            <ac:cxnSpMk id="95" creationId="{A9CC2B57-D04D-4462-9F4F-0013E87ADEC1}"/>
          </ac:cxnSpMkLst>
        </pc:cxnChg>
        <pc:cxnChg chg="add mod">
          <ac:chgData name="Danielle Detering" userId="385b7343-7e51-4167-b40a-3bc9ed8e0e06" providerId="ADAL" clId="{2C55090A-9F6D-4F86-9122-1528814634FE}" dt="2020-09-01T04:48:27.902" v="4797" actId="1076"/>
          <ac:cxnSpMkLst>
            <pc:docMk/>
            <pc:sldMk cId="295015244" sldId="1107"/>
            <ac:cxnSpMk id="98" creationId="{C1C64DDC-A2DD-4752-9AF1-35844B2D5D96}"/>
          </ac:cxnSpMkLst>
        </pc:cxnChg>
        <pc:cxnChg chg="add del mod">
          <ac:chgData name="Danielle Detering" userId="385b7343-7e51-4167-b40a-3bc9ed8e0e06" providerId="ADAL" clId="{2C55090A-9F6D-4F86-9122-1528814634FE}" dt="2020-09-01T04:29:05.881" v="4589"/>
          <ac:cxnSpMkLst>
            <pc:docMk/>
            <pc:sldMk cId="295015244" sldId="1107"/>
            <ac:cxnSpMk id="101" creationId="{063F8DA5-00B9-42CA-9C4D-5173225D2ABA}"/>
          </ac:cxnSpMkLst>
        </pc:cxnChg>
        <pc:cxnChg chg="add del mod">
          <ac:chgData name="Danielle Detering" userId="385b7343-7e51-4167-b40a-3bc9ed8e0e06" providerId="ADAL" clId="{2C55090A-9F6D-4F86-9122-1528814634FE}" dt="2020-09-01T04:29:04.815" v="4586"/>
          <ac:cxnSpMkLst>
            <pc:docMk/>
            <pc:sldMk cId="295015244" sldId="1107"/>
            <ac:cxnSpMk id="104" creationId="{7B56F7D2-38DC-4D26-AC40-905A08DDD314}"/>
          </ac:cxnSpMkLst>
        </pc:cxnChg>
        <pc:cxnChg chg="add del mod">
          <ac:chgData name="Danielle Detering" userId="385b7343-7e51-4167-b40a-3bc9ed8e0e06" providerId="ADAL" clId="{2C55090A-9F6D-4F86-9122-1528814634FE}" dt="2020-09-01T04:28:48.600" v="4575"/>
          <ac:cxnSpMkLst>
            <pc:docMk/>
            <pc:sldMk cId="295015244" sldId="1107"/>
            <ac:cxnSpMk id="109" creationId="{12240344-C10E-4BD5-B0C1-A47E480EDD6C}"/>
          </ac:cxnSpMkLst>
        </pc:cxnChg>
        <pc:cxnChg chg="add del mod">
          <ac:chgData name="Danielle Detering" userId="385b7343-7e51-4167-b40a-3bc9ed8e0e06" providerId="ADAL" clId="{2C55090A-9F6D-4F86-9122-1528814634FE}" dt="2020-09-01T04:29:03.226" v="4581"/>
          <ac:cxnSpMkLst>
            <pc:docMk/>
            <pc:sldMk cId="295015244" sldId="1107"/>
            <ac:cxnSpMk id="112" creationId="{E56143E9-E408-47FB-8BD9-02C7643D0D3D}"/>
          </ac:cxnSpMkLst>
        </pc:cxnChg>
        <pc:cxnChg chg="add mod">
          <ac:chgData name="Danielle Detering" userId="385b7343-7e51-4167-b40a-3bc9ed8e0e06" providerId="ADAL" clId="{2C55090A-9F6D-4F86-9122-1528814634FE}" dt="2020-09-01T04:48:27.902" v="4797" actId="1076"/>
          <ac:cxnSpMkLst>
            <pc:docMk/>
            <pc:sldMk cId="295015244" sldId="1107"/>
            <ac:cxnSpMk id="127" creationId="{1AA9535C-9942-4AF3-A486-8530E3AC8515}"/>
          </ac:cxnSpMkLst>
        </pc:cxnChg>
        <pc:cxnChg chg="add mod">
          <ac:chgData name="Danielle Detering" userId="385b7343-7e51-4167-b40a-3bc9ed8e0e06" providerId="ADAL" clId="{2C55090A-9F6D-4F86-9122-1528814634FE}" dt="2020-09-01T04:48:27.902" v="4797" actId="1076"/>
          <ac:cxnSpMkLst>
            <pc:docMk/>
            <pc:sldMk cId="295015244" sldId="1107"/>
            <ac:cxnSpMk id="130" creationId="{276986BD-52A4-44A5-8FF0-50ED6CBC180D}"/>
          </ac:cxnSpMkLst>
        </pc:cxnChg>
        <pc:cxnChg chg="add mod">
          <ac:chgData name="Danielle Detering" userId="385b7343-7e51-4167-b40a-3bc9ed8e0e06" providerId="ADAL" clId="{2C55090A-9F6D-4F86-9122-1528814634FE}" dt="2020-09-01T04:48:27.902" v="4797" actId="1076"/>
          <ac:cxnSpMkLst>
            <pc:docMk/>
            <pc:sldMk cId="295015244" sldId="1107"/>
            <ac:cxnSpMk id="133" creationId="{E645EF08-E2FD-42BA-9469-6E040F8E1226}"/>
          </ac:cxnSpMkLst>
        </pc:cxnChg>
        <pc:cxnChg chg="add mod">
          <ac:chgData name="Danielle Detering" userId="385b7343-7e51-4167-b40a-3bc9ed8e0e06" providerId="ADAL" clId="{2C55090A-9F6D-4F86-9122-1528814634FE}" dt="2020-09-01T04:48:27.902" v="4797" actId="1076"/>
          <ac:cxnSpMkLst>
            <pc:docMk/>
            <pc:sldMk cId="295015244" sldId="1107"/>
            <ac:cxnSpMk id="139" creationId="{F20E1F66-6838-449D-BD9A-39F7DAF9C31B}"/>
          </ac:cxnSpMkLst>
        </pc:cxnChg>
        <pc:cxnChg chg="add mod">
          <ac:chgData name="Danielle Detering" userId="385b7343-7e51-4167-b40a-3bc9ed8e0e06" providerId="ADAL" clId="{2C55090A-9F6D-4F86-9122-1528814634FE}" dt="2020-09-01T04:48:27.902" v="4797" actId="1076"/>
          <ac:cxnSpMkLst>
            <pc:docMk/>
            <pc:sldMk cId="295015244" sldId="1107"/>
            <ac:cxnSpMk id="142" creationId="{9D635739-2226-4D01-B214-DE8C8DA7DFBE}"/>
          </ac:cxnSpMkLst>
        </pc:cxnChg>
        <pc:cxnChg chg="add mod">
          <ac:chgData name="Danielle Detering" userId="385b7343-7e51-4167-b40a-3bc9ed8e0e06" providerId="ADAL" clId="{2C55090A-9F6D-4F86-9122-1528814634FE}" dt="2020-09-01T04:48:27.902" v="4797" actId="1076"/>
          <ac:cxnSpMkLst>
            <pc:docMk/>
            <pc:sldMk cId="295015244" sldId="1107"/>
            <ac:cxnSpMk id="146" creationId="{15F29A1F-5FC2-47A4-B1B8-71DC0B741404}"/>
          </ac:cxnSpMkLst>
        </pc:cxnChg>
        <pc:cxnChg chg="add mod">
          <ac:chgData name="Danielle Detering" userId="385b7343-7e51-4167-b40a-3bc9ed8e0e06" providerId="ADAL" clId="{2C55090A-9F6D-4F86-9122-1528814634FE}" dt="2020-09-01T04:48:27.902" v="4797" actId="1076"/>
          <ac:cxnSpMkLst>
            <pc:docMk/>
            <pc:sldMk cId="295015244" sldId="1107"/>
            <ac:cxnSpMk id="149" creationId="{45BF8A3C-DEBC-42F9-B351-A2574A667826}"/>
          </ac:cxnSpMkLst>
        </pc:cxnChg>
        <pc:cxnChg chg="add mod">
          <ac:chgData name="Danielle Detering" userId="385b7343-7e51-4167-b40a-3bc9ed8e0e06" providerId="ADAL" clId="{2C55090A-9F6D-4F86-9122-1528814634FE}" dt="2020-09-01T04:48:27.902" v="4797" actId="1076"/>
          <ac:cxnSpMkLst>
            <pc:docMk/>
            <pc:sldMk cId="295015244" sldId="1107"/>
            <ac:cxnSpMk id="152" creationId="{66104DB7-3579-4997-9CB7-B45F3839B193}"/>
          </ac:cxnSpMkLst>
        </pc:cxnChg>
        <pc:cxnChg chg="add mod">
          <ac:chgData name="Danielle Detering" userId="385b7343-7e51-4167-b40a-3bc9ed8e0e06" providerId="ADAL" clId="{2C55090A-9F6D-4F86-9122-1528814634FE}" dt="2020-09-01T04:48:27.902" v="4797" actId="1076"/>
          <ac:cxnSpMkLst>
            <pc:docMk/>
            <pc:sldMk cId="295015244" sldId="1107"/>
            <ac:cxnSpMk id="155" creationId="{6512EA57-DAEA-4FDF-8D0F-88F924849AEC}"/>
          </ac:cxnSpMkLst>
        </pc:cxnChg>
        <pc:cxnChg chg="add mod">
          <ac:chgData name="Danielle Detering" userId="385b7343-7e51-4167-b40a-3bc9ed8e0e06" providerId="ADAL" clId="{2C55090A-9F6D-4F86-9122-1528814634FE}" dt="2020-09-01T04:48:27.902" v="4797" actId="1076"/>
          <ac:cxnSpMkLst>
            <pc:docMk/>
            <pc:sldMk cId="295015244" sldId="1107"/>
            <ac:cxnSpMk id="158" creationId="{B936D733-6700-4222-9D75-8891E4474B30}"/>
          </ac:cxnSpMkLst>
        </pc:cxnChg>
        <pc:cxnChg chg="add mod">
          <ac:chgData name="Danielle Detering" userId="385b7343-7e51-4167-b40a-3bc9ed8e0e06" providerId="ADAL" clId="{2C55090A-9F6D-4F86-9122-1528814634FE}" dt="2020-09-01T04:48:27.902" v="4797" actId="1076"/>
          <ac:cxnSpMkLst>
            <pc:docMk/>
            <pc:sldMk cId="295015244" sldId="1107"/>
            <ac:cxnSpMk id="161" creationId="{C337E3D0-3E5A-485A-9AAB-24CCE0040D87}"/>
          </ac:cxnSpMkLst>
        </pc:cxnChg>
        <pc:cxnChg chg="add mod">
          <ac:chgData name="Danielle Detering" userId="385b7343-7e51-4167-b40a-3bc9ed8e0e06" providerId="ADAL" clId="{2C55090A-9F6D-4F86-9122-1528814634FE}" dt="2020-09-01T04:48:27.902" v="4797" actId="1076"/>
          <ac:cxnSpMkLst>
            <pc:docMk/>
            <pc:sldMk cId="295015244" sldId="1107"/>
            <ac:cxnSpMk id="164" creationId="{9FE47BCD-1F8D-453B-BCD6-43384A04909D}"/>
          </ac:cxnSpMkLst>
        </pc:cxnChg>
        <pc:cxnChg chg="add mod">
          <ac:chgData name="Danielle Detering" userId="385b7343-7e51-4167-b40a-3bc9ed8e0e06" providerId="ADAL" clId="{2C55090A-9F6D-4F86-9122-1528814634FE}" dt="2020-09-01T04:48:27.902" v="4797" actId="1076"/>
          <ac:cxnSpMkLst>
            <pc:docMk/>
            <pc:sldMk cId="295015244" sldId="1107"/>
            <ac:cxnSpMk id="167" creationId="{64C2C2CE-5CF3-4865-AA27-FBCA2071D8E8}"/>
          </ac:cxnSpMkLst>
        </pc:cxnChg>
        <pc:cxnChg chg="add mod">
          <ac:chgData name="Danielle Detering" userId="385b7343-7e51-4167-b40a-3bc9ed8e0e06" providerId="ADAL" clId="{2C55090A-9F6D-4F86-9122-1528814634FE}" dt="2020-09-01T04:48:27.902" v="4797" actId="1076"/>
          <ac:cxnSpMkLst>
            <pc:docMk/>
            <pc:sldMk cId="295015244" sldId="1107"/>
            <ac:cxnSpMk id="170" creationId="{480AD4EF-50B4-4233-899F-D3BE8668D01A}"/>
          </ac:cxnSpMkLst>
        </pc:cxnChg>
        <pc:cxnChg chg="add mod">
          <ac:chgData name="Danielle Detering" userId="385b7343-7e51-4167-b40a-3bc9ed8e0e06" providerId="ADAL" clId="{2C55090A-9F6D-4F86-9122-1528814634FE}" dt="2020-09-01T04:48:27.902" v="4797" actId="1076"/>
          <ac:cxnSpMkLst>
            <pc:docMk/>
            <pc:sldMk cId="295015244" sldId="1107"/>
            <ac:cxnSpMk id="173" creationId="{D2FAE5BA-79F7-4369-B014-F1672B001968}"/>
          </ac:cxnSpMkLst>
        </pc:cxnChg>
        <pc:cxnChg chg="add mod">
          <ac:chgData name="Danielle Detering" userId="385b7343-7e51-4167-b40a-3bc9ed8e0e06" providerId="ADAL" clId="{2C55090A-9F6D-4F86-9122-1528814634FE}" dt="2020-09-01T04:48:27.902" v="4797" actId="1076"/>
          <ac:cxnSpMkLst>
            <pc:docMk/>
            <pc:sldMk cId="295015244" sldId="1107"/>
            <ac:cxnSpMk id="176" creationId="{97B924D0-770F-4094-94CB-6928BE71C1CD}"/>
          </ac:cxnSpMkLst>
        </pc:cxnChg>
        <pc:cxnChg chg="add mod">
          <ac:chgData name="Danielle Detering" userId="385b7343-7e51-4167-b40a-3bc9ed8e0e06" providerId="ADAL" clId="{2C55090A-9F6D-4F86-9122-1528814634FE}" dt="2020-09-01T04:48:27.902" v="4797" actId="1076"/>
          <ac:cxnSpMkLst>
            <pc:docMk/>
            <pc:sldMk cId="295015244" sldId="1107"/>
            <ac:cxnSpMk id="179" creationId="{DE6F8426-B71E-4CBB-B2D5-20CD01294E95}"/>
          </ac:cxnSpMkLst>
        </pc:cxnChg>
        <pc:cxnChg chg="add mod">
          <ac:chgData name="Danielle Detering" userId="385b7343-7e51-4167-b40a-3bc9ed8e0e06" providerId="ADAL" clId="{2C55090A-9F6D-4F86-9122-1528814634FE}" dt="2020-09-01T04:48:27.902" v="4797" actId="1076"/>
          <ac:cxnSpMkLst>
            <pc:docMk/>
            <pc:sldMk cId="295015244" sldId="1107"/>
            <ac:cxnSpMk id="182" creationId="{66CFB054-185A-4F2B-803A-86E15AA8564B}"/>
          </ac:cxnSpMkLst>
        </pc:cxnChg>
        <pc:cxnChg chg="add mod">
          <ac:chgData name="Danielle Detering" userId="385b7343-7e51-4167-b40a-3bc9ed8e0e06" providerId="ADAL" clId="{2C55090A-9F6D-4F86-9122-1528814634FE}" dt="2020-09-01T04:48:27.902" v="4797" actId="1076"/>
          <ac:cxnSpMkLst>
            <pc:docMk/>
            <pc:sldMk cId="295015244" sldId="1107"/>
            <ac:cxnSpMk id="185" creationId="{BE8F7E9E-B138-4DE3-AEFA-AE6C2239689D}"/>
          </ac:cxnSpMkLst>
        </pc:cxnChg>
        <pc:cxnChg chg="add mod">
          <ac:chgData name="Danielle Detering" userId="385b7343-7e51-4167-b40a-3bc9ed8e0e06" providerId="ADAL" clId="{2C55090A-9F6D-4F86-9122-1528814634FE}" dt="2020-09-01T04:48:27.902" v="4797" actId="1076"/>
          <ac:cxnSpMkLst>
            <pc:docMk/>
            <pc:sldMk cId="295015244" sldId="1107"/>
            <ac:cxnSpMk id="188" creationId="{7BA9C277-FCCA-4C2C-9061-14A139B0F6EA}"/>
          </ac:cxnSpMkLst>
        </pc:cxnChg>
        <pc:cxnChg chg="add mod">
          <ac:chgData name="Danielle Detering" userId="385b7343-7e51-4167-b40a-3bc9ed8e0e06" providerId="ADAL" clId="{2C55090A-9F6D-4F86-9122-1528814634FE}" dt="2020-09-01T04:48:27.902" v="4797" actId="1076"/>
          <ac:cxnSpMkLst>
            <pc:docMk/>
            <pc:sldMk cId="295015244" sldId="1107"/>
            <ac:cxnSpMk id="191" creationId="{4FC2F58C-56F2-4082-A397-A93128B0E96E}"/>
          </ac:cxnSpMkLst>
        </pc:cxnChg>
        <pc:cxnChg chg="add mod">
          <ac:chgData name="Danielle Detering" userId="385b7343-7e51-4167-b40a-3bc9ed8e0e06" providerId="ADAL" clId="{2C55090A-9F6D-4F86-9122-1528814634FE}" dt="2020-09-01T04:48:27.902" v="4797" actId="1076"/>
          <ac:cxnSpMkLst>
            <pc:docMk/>
            <pc:sldMk cId="295015244" sldId="1107"/>
            <ac:cxnSpMk id="194" creationId="{9DC14D2F-E266-4DA5-BC22-A796D2E44A7C}"/>
          </ac:cxnSpMkLst>
        </pc:cxnChg>
        <pc:cxnChg chg="add mod">
          <ac:chgData name="Danielle Detering" userId="385b7343-7e51-4167-b40a-3bc9ed8e0e06" providerId="ADAL" clId="{2C55090A-9F6D-4F86-9122-1528814634FE}" dt="2020-09-01T04:48:27.902" v="4797" actId="1076"/>
          <ac:cxnSpMkLst>
            <pc:docMk/>
            <pc:sldMk cId="295015244" sldId="1107"/>
            <ac:cxnSpMk id="197" creationId="{0AD8CE9F-175B-40CE-8C6E-1B8EDA99816F}"/>
          </ac:cxnSpMkLst>
        </pc:cxnChg>
        <pc:cxnChg chg="add mod">
          <ac:chgData name="Danielle Detering" userId="385b7343-7e51-4167-b40a-3bc9ed8e0e06" providerId="ADAL" clId="{2C55090A-9F6D-4F86-9122-1528814634FE}" dt="2020-09-01T04:48:27.902" v="4797" actId="1076"/>
          <ac:cxnSpMkLst>
            <pc:docMk/>
            <pc:sldMk cId="295015244" sldId="1107"/>
            <ac:cxnSpMk id="200" creationId="{33E4F92F-95DF-4FFD-AE7C-D59A4C8BB8FB}"/>
          </ac:cxnSpMkLst>
        </pc:cxnChg>
        <pc:cxnChg chg="add mod">
          <ac:chgData name="Danielle Detering" userId="385b7343-7e51-4167-b40a-3bc9ed8e0e06" providerId="ADAL" clId="{2C55090A-9F6D-4F86-9122-1528814634FE}" dt="2020-09-01T04:48:27.902" v="4797" actId="1076"/>
          <ac:cxnSpMkLst>
            <pc:docMk/>
            <pc:sldMk cId="295015244" sldId="1107"/>
            <ac:cxnSpMk id="215" creationId="{797EB4FD-DC72-46CC-8B25-9E400599FA1F}"/>
          </ac:cxnSpMkLst>
        </pc:cxnChg>
        <pc:cxnChg chg="add mod">
          <ac:chgData name="Danielle Detering" userId="385b7343-7e51-4167-b40a-3bc9ed8e0e06" providerId="ADAL" clId="{2C55090A-9F6D-4F86-9122-1528814634FE}" dt="2020-09-01T04:48:27.902" v="4797" actId="1076"/>
          <ac:cxnSpMkLst>
            <pc:docMk/>
            <pc:sldMk cId="295015244" sldId="1107"/>
            <ac:cxnSpMk id="219" creationId="{16D80E1B-A2CA-4DB8-AED0-D36276003F08}"/>
          </ac:cxnSpMkLst>
        </pc:cxnChg>
        <pc:cxnChg chg="add mod">
          <ac:chgData name="Danielle Detering" userId="385b7343-7e51-4167-b40a-3bc9ed8e0e06" providerId="ADAL" clId="{2C55090A-9F6D-4F86-9122-1528814634FE}" dt="2020-09-01T04:48:27.902" v="4797" actId="1076"/>
          <ac:cxnSpMkLst>
            <pc:docMk/>
            <pc:sldMk cId="295015244" sldId="1107"/>
            <ac:cxnSpMk id="222" creationId="{00692F41-3B46-4E91-AE80-21DB42E38B5B}"/>
          </ac:cxnSpMkLst>
        </pc:cxnChg>
        <pc:cxnChg chg="add mod">
          <ac:chgData name="Danielle Detering" userId="385b7343-7e51-4167-b40a-3bc9ed8e0e06" providerId="ADAL" clId="{2C55090A-9F6D-4F86-9122-1528814634FE}" dt="2020-09-01T04:48:27.902" v="4797" actId="1076"/>
          <ac:cxnSpMkLst>
            <pc:docMk/>
            <pc:sldMk cId="295015244" sldId="1107"/>
            <ac:cxnSpMk id="226" creationId="{11F3545D-3259-48AC-80AC-6E275AB4A11B}"/>
          </ac:cxnSpMkLst>
        </pc:cxnChg>
        <pc:cxnChg chg="add mod">
          <ac:chgData name="Danielle Detering" userId="385b7343-7e51-4167-b40a-3bc9ed8e0e06" providerId="ADAL" clId="{2C55090A-9F6D-4F86-9122-1528814634FE}" dt="2020-09-01T04:48:27.902" v="4797" actId="1076"/>
          <ac:cxnSpMkLst>
            <pc:docMk/>
            <pc:sldMk cId="295015244" sldId="1107"/>
            <ac:cxnSpMk id="229" creationId="{40D34C9C-DC7D-406C-957F-609EAA1A733D}"/>
          </ac:cxnSpMkLst>
        </pc:cxnChg>
        <pc:cxnChg chg="add mod">
          <ac:chgData name="Danielle Detering" userId="385b7343-7e51-4167-b40a-3bc9ed8e0e06" providerId="ADAL" clId="{2C55090A-9F6D-4F86-9122-1528814634FE}" dt="2020-09-01T04:48:27.902" v="4797" actId="1076"/>
          <ac:cxnSpMkLst>
            <pc:docMk/>
            <pc:sldMk cId="295015244" sldId="1107"/>
            <ac:cxnSpMk id="237" creationId="{6E6E7697-3A12-4A42-8D01-182B357979BF}"/>
          </ac:cxnSpMkLst>
        </pc:cxnChg>
        <pc:cxnChg chg="add mod">
          <ac:chgData name="Danielle Detering" userId="385b7343-7e51-4167-b40a-3bc9ed8e0e06" providerId="ADAL" clId="{2C55090A-9F6D-4F86-9122-1528814634FE}" dt="2020-09-01T04:48:27.902" v="4797" actId="1076"/>
          <ac:cxnSpMkLst>
            <pc:docMk/>
            <pc:sldMk cId="295015244" sldId="1107"/>
            <ac:cxnSpMk id="240" creationId="{634B1A1E-EA1F-4D51-A151-76C192E79320}"/>
          </ac:cxnSpMkLst>
        </pc:cxnChg>
        <pc:cxnChg chg="add mod">
          <ac:chgData name="Danielle Detering" userId="385b7343-7e51-4167-b40a-3bc9ed8e0e06" providerId="ADAL" clId="{2C55090A-9F6D-4F86-9122-1528814634FE}" dt="2020-09-01T04:48:27.902" v="4797" actId="1076"/>
          <ac:cxnSpMkLst>
            <pc:docMk/>
            <pc:sldMk cId="295015244" sldId="1107"/>
            <ac:cxnSpMk id="243" creationId="{672A9AFF-24E4-4F70-9791-2DA1FCE5FF9D}"/>
          </ac:cxnSpMkLst>
        </pc:cxnChg>
        <pc:cxnChg chg="add mod">
          <ac:chgData name="Danielle Detering" userId="385b7343-7e51-4167-b40a-3bc9ed8e0e06" providerId="ADAL" clId="{2C55090A-9F6D-4F86-9122-1528814634FE}" dt="2020-09-01T04:48:27.902" v="4797" actId="1076"/>
          <ac:cxnSpMkLst>
            <pc:docMk/>
            <pc:sldMk cId="295015244" sldId="1107"/>
            <ac:cxnSpMk id="246" creationId="{30934526-F334-4A70-BB3F-C4DFF10D604E}"/>
          </ac:cxnSpMkLst>
        </pc:cxnChg>
        <pc:cxnChg chg="add mod">
          <ac:chgData name="Danielle Detering" userId="385b7343-7e51-4167-b40a-3bc9ed8e0e06" providerId="ADAL" clId="{2C55090A-9F6D-4F86-9122-1528814634FE}" dt="2020-09-01T04:48:27.902" v="4797" actId="1076"/>
          <ac:cxnSpMkLst>
            <pc:docMk/>
            <pc:sldMk cId="295015244" sldId="1107"/>
            <ac:cxnSpMk id="249" creationId="{F71CC82B-691E-4F8B-B747-1BF45760FF22}"/>
          </ac:cxnSpMkLst>
        </pc:cxnChg>
        <pc:cxnChg chg="add mod">
          <ac:chgData name="Danielle Detering" userId="385b7343-7e51-4167-b40a-3bc9ed8e0e06" providerId="ADAL" clId="{2C55090A-9F6D-4F86-9122-1528814634FE}" dt="2020-09-01T04:48:27.902" v="4797" actId="1076"/>
          <ac:cxnSpMkLst>
            <pc:docMk/>
            <pc:sldMk cId="295015244" sldId="1107"/>
            <ac:cxnSpMk id="252" creationId="{2883EB5E-7BBC-41EA-9CFF-5E5BB824BA29}"/>
          </ac:cxnSpMkLst>
        </pc:cxnChg>
        <pc:cxnChg chg="add mod">
          <ac:chgData name="Danielle Detering" userId="385b7343-7e51-4167-b40a-3bc9ed8e0e06" providerId="ADAL" clId="{2C55090A-9F6D-4F86-9122-1528814634FE}" dt="2020-09-01T04:48:27.902" v="4797" actId="1076"/>
          <ac:cxnSpMkLst>
            <pc:docMk/>
            <pc:sldMk cId="295015244" sldId="1107"/>
            <ac:cxnSpMk id="255" creationId="{B3DDF7B4-592A-4157-8ADF-D93B0AE841CE}"/>
          </ac:cxnSpMkLst>
        </pc:cxnChg>
        <pc:cxnChg chg="add mod">
          <ac:chgData name="Danielle Detering" userId="385b7343-7e51-4167-b40a-3bc9ed8e0e06" providerId="ADAL" clId="{2C55090A-9F6D-4F86-9122-1528814634FE}" dt="2020-09-01T04:48:27.902" v="4797" actId="1076"/>
          <ac:cxnSpMkLst>
            <pc:docMk/>
            <pc:sldMk cId="295015244" sldId="1107"/>
            <ac:cxnSpMk id="258" creationId="{98E44DAE-0362-43FA-B12D-3BF5B9F7EEED}"/>
          </ac:cxnSpMkLst>
        </pc:cxnChg>
        <pc:cxnChg chg="add mod">
          <ac:chgData name="Danielle Detering" userId="385b7343-7e51-4167-b40a-3bc9ed8e0e06" providerId="ADAL" clId="{2C55090A-9F6D-4F86-9122-1528814634FE}" dt="2020-09-01T04:48:27.902" v="4797" actId="1076"/>
          <ac:cxnSpMkLst>
            <pc:docMk/>
            <pc:sldMk cId="295015244" sldId="1107"/>
            <ac:cxnSpMk id="261" creationId="{C56C780F-CFB3-430C-9B98-9534CAA2C41B}"/>
          </ac:cxnSpMkLst>
        </pc:cxnChg>
        <pc:cxnChg chg="add mod">
          <ac:chgData name="Danielle Detering" userId="385b7343-7e51-4167-b40a-3bc9ed8e0e06" providerId="ADAL" clId="{2C55090A-9F6D-4F86-9122-1528814634FE}" dt="2020-09-01T04:48:27.902" v="4797" actId="1076"/>
          <ac:cxnSpMkLst>
            <pc:docMk/>
            <pc:sldMk cId="295015244" sldId="1107"/>
            <ac:cxnSpMk id="264" creationId="{AD341847-96E1-4B41-9095-B9D56886BD84}"/>
          </ac:cxnSpMkLst>
        </pc:cxnChg>
        <pc:cxnChg chg="add mod">
          <ac:chgData name="Danielle Detering" userId="385b7343-7e51-4167-b40a-3bc9ed8e0e06" providerId="ADAL" clId="{2C55090A-9F6D-4F86-9122-1528814634FE}" dt="2020-09-01T04:48:27.902" v="4797" actId="1076"/>
          <ac:cxnSpMkLst>
            <pc:docMk/>
            <pc:sldMk cId="295015244" sldId="1107"/>
            <ac:cxnSpMk id="267" creationId="{7386AFFD-65A0-4CDE-8B16-AEFEAB2928CB}"/>
          </ac:cxnSpMkLst>
        </pc:cxnChg>
        <pc:cxnChg chg="add mod">
          <ac:chgData name="Danielle Detering" userId="385b7343-7e51-4167-b40a-3bc9ed8e0e06" providerId="ADAL" clId="{2C55090A-9F6D-4F86-9122-1528814634FE}" dt="2020-09-01T04:48:27.902" v="4797" actId="1076"/>
          <ac:cxnSpMkLst>
            <pc:docMk/>
            <pc:sldMk cId="295015244" sldId="1107"/>
            <ac:cxnSpMk id="270" creationId="{766C6D77-DDF1-4590-95D1-6130F1E4AE58}"/>
          </ac:cxnSpMkLst>
        </pc:cxnChg>
        <pc:cxnChg chg="add mod">
          <ac:chgData name="Danielle Detering" userId="385b7343-7e51-4167-b40a-3bc9ed8e0e06" providerId="ADAL" clId="{2C55090A-9F6D-4F86-9122-1528814634FE}" dt="2020-09-01T04:48:27.902" v="4797" actId="1076"/>
          <ac:cxnSpMkLst>
            <pc:docMk/>
            <pc:sldMk cId="295015244" sldId="1107"/>
            <ac:cxnSpMk id="278" creationId="{FC3B5AE3-B5EC-41E7-88D9-7D692B4AB6D9}"/>
          </ac:cxnSpMkLst>
        </pc:cxnChg>
        <pc:cxnChg chg="add mod">
          <ac:chgData name="Danielle Detering" userId="385b7343-7e51-4167-b40a-3bc9ed8e0e06" providerId="ADAL" clId="{2C55090A-9F6D-4F86-9122-1528814634FE}" dt="2020-09-01T04:48:27.902" v="4797" actId="1076"/>
          <ac:cxnSpMkLst>
            <pc:docMk/>
            <pc:sldMk cId="295015244" sldId="1107"/>
            <ac:cxnSpMk id="281" creationId="{2958A669-C861-4757-A316-2FA418D40D29}"/>
          </ac:cxnSpMkLst>
        </pc:cxnChg>
        <pc:cxnChg chg="add mod">
          <ac:chgData name="Danielle Detering" userId="385b7343-7e51-4167-b40a-3bc9ed8e0e06" providerId="ADAL" clId="{2C55090A-9F6D-4F86-9122-1528814634FE}" dt="2020-09-01T04:48:27.902" v="4797" actId="1076"/>
          <ac:cxnSpMkLst>
            <pc:docMk/>
            <pc:sldMk cId="295015244" sldId="1107"/>
            <ac:cxnSpMk id="284" creationId="{B8BCC987-343E-4706-A052-B131B263DC2B}"/>
          </ac:cxnSpMkLst>
        </pc:cxnChg>
        <pc:cxnChg chg="add mod">
          <ac:chgData name="Danielle Detering" userId="385b7343-7e51-4167-b40a-3bc9ed8e0e06" providerId="ADAL" clId="{2C55090A-9F6D-4F86-9122-1528814634FE}" dt="2020-09-01T04:48:27.902" v="4797" actId="1076"/>
          <ac:cxnSpMkLst>
            <pc:docMk/>
            <pc:sldMk cId="295015244" sldId="1107"/>
            <ac:cxnSpMk id="287" creationId="{0228378A-72DC-4C81-AFF0-6C9B633069AA}"/>
          </ac:cxnSpMkLst>
        </pc:cxnChg>
        <pc:cxnChg chg="add mod">
          <ac:chgData name="Danielle Detering" userId="385b7343-7e51-4167-b40a-3bc9ed8e0e06" providerId="ADAL" clId="{2C55090A-9F6D-4F86-9122-1528814634FE}" dt="2020-09-01T04:48:27.902" v="4797" actId="1076"/>
          <ac:cxnSpMkLst>
            <pc:docMk/>
            <pc:sldMk cId="295015244" sldId="1107"/>
            <ac:cxnSpMk id="290" creationId="{AFBB65AB-284C-4CA8-A156-82693C581DDA}"/>
          </ac:cxnSpMkLst>
        </pc:cxnChg>
        <pc:cxnChg chg="add mod">
          <ac:chgData name="Danielle Detering" userId="385b7343-7e51-4167-b40a-3bc9ed8e0e06" providerId="ADAL" clId="{2C55090A-9F6D-4F86-9122-1528814634FE}" dt="2020-09-01T04:48:27.902" v="4797" actId="1076"/>
          <ac:cxnSpMkLst>
            <pc:docMk/>
            <pc:sldMk cId="295015244" sldId="1107"/>
            <ac:cxnSpMk id="293" creationId="{AB8B5C0E-3DAB-4B23-A2DB-587754B5FF44}"/>
          </ac:cxnSpMkLst>
        </pc:cxnChg>
        <pc:cxnChg chg="add mod">
          <ac:chgData name="Danielle Detering" userId="385b7343-7e51-4167-b40a-3bc9ed8e0e06" providerId="ADAL" clId="{2C55090A-9F6D-4F86-9122-1528814634FE}" dt="2020-09-01T04:48:27.902" v="4797" actId="1076"/>
          <ac:cxnSpMkLst>
            <pc:docMk/>
            <pc:sldMk cId="295015244" sldId="1107"/>
            <ac:cxnSpMk id="296" creationId="{5635DC57-0570-43FE-9D9F-98C310B3A90D}"/>
          </ac:cxnSpMkLst>
        </pc:cxnChg>
        <pc:cxnChg chg="add mod">
          <ac:chgData name="Danielle Detering" userId="385b7343-7e51-4167-b40a-3bc9ed8e0e06" providerId="ADAL" clId="{2C55090A-9F6D-4F86-9122-1528814634FE}" dt="2020-09-01T04:48:27.902" v="4797" actId="1076"/>
          <ac:cxnSpMkLst>
            <pc:docMk/>
            <pc:sldMk cId="295015244" sldId="1107"/>
            <ac:cxnSpMk id="310" creationId="{8108D625-EEA5-4790-A666-33E3A2B78446}"/>
          </ac:cxnSpMkLst>
        </pc:cxnChg>
        <pc:cxnChg chg="add mod">
          <ac:chgData name="Danielle Detering" userId="385b7343-7e51-4167-b40a-3bc9ed8e0e06" providerId="ADAL" clId="{2C55090A-9F6D-4F86-9122-1528814634FE}" dt="2020-09-01T04:48:27.902" v="4797" actId="1076"/>
          <ac:cxnSpMkLst>
            <pc:docMk/>
            <pc:sldMk cId="295015244" sldId="1107"/>
            <ac:cxnSpMk id="374" creationId="{8ECEBE8B-875F-4C28-97B3-4A850FB97CF2}"/>
          </ac:cxnSpMkLst>
        </pc:cxnChg>
        <pc:cxnChg chg="add mod">
          <ac:chgData name="Danielle Detering" userId="385b7343-7e51-4167-b40a-3bc9ed8e0e06" providerId="ADAL" clId="{2C55090A-9F6D-4F86-9122-1528814634FE}" dt="2020-09-01T04:48:27.902" v="4797" actId="1076"/>
          <ac:cxnSpMkLst>
            <pc:docMk/>
            <pc:sldMk cId="295015244" sldId="1107"/>
            <ac:cxnSpMk id="377" creationId="{BF12485E-9E4F-4AC7-836B-8023937A491D}"/>
          </ac:cxnSpMkLst>
        </pc:cxnChg>
        <pc:cxnChg chg="add mod">
          <ac:chgData name="Danielle Detering" userId="385b7343-7e51-4167-b40a-3bc9ed8e0e06" providerId="ADAL" clId="{2C55090A-9F6D-4F86-9122-1528814634FE}" dt="2020-09-01T04:48:27.902" v="4797" actId="1076"/>
          <ac:cxnSpMkLst>
            <pc:docMk/>
            <pc:sldMk cId="295015244" sldId="1107"/>
            <ac:cxnSpMk id="380" creationId="{1E3BF5BC-A2E2-4C75-BABB-8DE31F4ED180}"/>
          </ac:cxnSpMkLst>
        </pc:cxnChg>
        <pc:cxnChg chg="add mod">
          <ac:chgData name="Danielle Detering" userId="385b7343-7e51-4167-b40a-3bc9ed8e0e06" providerId="ADAL" clId="{2C55090A-9F6D-4F86-9122-1528814634FE}" dt="2020-09-01T04:48:27.902" v="4797" actId="1076"/>
          <ac:cxnSpMkLst>
            <pc:docMk/>
            <pc:sldMk cId="295015244" sldId="1107"/>
            <ac:cxnSpMk id="383" creationId="{CCADF3D6-6BD2-498A-93B7-7345566FA277}"/>
          </ac:cxnSpMkLst>
        </pc:cxnChg>
        <pc:cxnChg chg="add mod">
          <ac:chgData name="Danielle Detering" userId="385b7343-7e51-4167-b40a-3bc9ed8e0e06" providerId="ADAL" clId="{2C55090A-9F6D-4F86-9122-1528814634FE}" dt="2020-09-01T04:48:27.902" v="4797" actId="1076"/>
          <ac:cxnSpMkLst>
            <pc:docMk/>
            <pc:sldMk cId="295015244" sldId="1107"/>
            <ac:cxnSpMk id="386" creationId="{8697E3DE-DE91-4FBE-95BF-AED6C22CC30D}"/>
          </ac:cxnSpMkLst>
        </pc:cxnChg>
        <pc:cxnChg chg="add mod">
          <ac:chgData name="Danielle Detering" userId="385b7343-7e51-4167-b40a-3bc9ed8e0e06" providerId="ADAL" clId="{2C55090A-9F6D-4F86-9122-1528814634FE}" dt="2020-09-01T04:48:27.902" v="4797" actId="1076"/>
          <ac:cxnSpMkLst>
            <pc:docMk/>
            <pc:sldMk cId="295015244" sldId="1107"/>
            <ac:cxnSpMk id="389" creationId="{FAE921AD-E659-4F84-89F9-84B30B5264F2}"/>
          </ac:cxnSpMkLst>
        </pc:cxnChg>
        <pc:cxnChg chg="add mod">
          <ac:chgData name="Danielle Detering" userId="385b7343-7e51-4167-b40a-3bc9ed8e0e06" providerId="ADAL" clId="{2C55090A-9F6D-4F86-9122-1528814634FE}" dt="2020-09-01T04:48:27.902" v="4797" actId="1076"/>
          <ac:cxnSpMkLst>
            <pc:docMk/>
            <pc:sldMk cId="295015244" sldId="1107"/>
            <ac:cxnSpMk id="392" creationId="{4F42DE8F-ECF5-4261-BBA8-1E86DD9F9956}"/>
          </ac:cxnSpMkLst>
        </pc:cxnChg>
        <pc:cxnChg chg="add mod">
          <ac:chgData name="Danielle Detering" userId="385b7343-7e51-4167-b40a-3bc9ed8e0e06" providerId="ADAL" clId="{2C55090A-9F6D-4F86-9122-1528814634FE}" dt="2020-09-01T04:48:27.902" v="4797" actId="1076"/>
          <ac:cxnSpMkLst>
            <pc:docMk/>
            <pc:sldMk cId="295015244" sldId="1107"/>
            <ac:cxnSpMk id="395" creationId="{40F07D12-3D34-46D1-B9CB-00F397FD4DE5}"/>
          </ac:cxnSpMkLst>
        </pc:cxnChg>
        <pc:cxnChg chg="add mod">
          <ac:chgData name="Danielle Detering" userId="385b7343-7e51-4167-b40a-3bc9ed8e0e06" providerId="ADAL" clId="{2C55090A-9F6D-4F86-9122-1528814634FE}" dt="2020-09-01T04:48:27.902" v="4797" actId="1076"/>
          <ac:cxnSpMkLst>
            <pc:docMk/>
            <pc:sldMk cId="295015244" sldId="1107"/>
            <ac:cxnSpMk id="398" creationId="{805FD365-3D40-4068-B0EA-3612FCABB030}"/>
          </ac:cxnSpMkLst>
        </pc:cxnChg>
        <pc:cxnChg chg="add mod">
          <ac:chgData name="Danielle Detering" userId="385b7343-7e51-4167-b40a-3bc9ed8e0e06" providerId="ADAL" clId="{2C55090A-9F6D-4F86-9122-1528814634FE}" dt="2020-09-01T04:48:27.902" v="4797" actId="1076"/>
          <ac:cxnSpMkLst>
            <pc:docMk/>
            <pc:sldMk cId="295015244" sldId="1107"/>
            <ac:cxnSpMk id="401" creationId="{5EAD367C-9E51-41E2-B359-C79FC50E60F0}"/>
          </ac:cxnSpMkLst>
        </pc:cxnChg>
        <pc:cxnChg chg="add mod">
          <ac:chgData name="Danielle Detering" userId="385b7343-7e51-4167-b40a-3bc9ed8e0e06" providerId="ADAL" clId="{2C55090A-9F6D-4F86-9122-1528814634FE}" dt="2020-09-01T04:48:27.902" v="4797" actId="1076"/>
          <ac:cxnSpMkLst>
            <pc:docMk/>
            <pc:sldMk cId="295015244" sldId="1107"/>
            <ac:cxnSpMk id="404" creationId="{52EA4023-8660-499F-BAAA-F52EDDE72A61}"/>
          </ac:cxnSpMkLst>
        </pc:cxnChg>
      </pc:sldChg>
      <pc:sldChg chg="addSp delSp modSp add mod modNotesTx">
        <pc:chgData name="Danielle Detering" userId="385b7343-7e51-4167-b40a-3bc9ed8e0e06" providerId="ADAL" clId="{2C55090A-9F6D-4F86-9122-1528814634FE}" dt="2020-09-18T19:55:27.318" v="22162" actId="164"/>
        <pc:sldMkLst>
          <pc:docMk/>
          <pc:sldMk cId="1521715140" sldId="1108"/>
        </pc:sldMkLst>
        <pc:spChg chg="mod">
          <ac:chgData name="Danielle Detering" userId="385b7343-7e51-4167-b40a-3bc9ed8e0e06" providerId="ADAL" clId="{2C55090A-9F6D-4F86-9122-1528814634FE}" dt="2020-09-01T05:31:42.370" v="5157" actId="1076"/>
          <ac:spMkLst>
            <pc:docMk/>
            <pc:sldMk cId="1521715140" sldId="1108"/>
            <ac:spMk id="2" creationId="{13DDE902-0C6D-8D45-962E-302ABDE4FDA4}"/>
          </ac:spMkLst>
        </pc:spChg>
        <pc:spChg chg="mod topLvl">
          <ac:chgData name="Danielle Detering" userId="385b7343-7e51-4167-b40a-3bc9ed8e0e06" providerId="ADAL" clId="{2C55090A-9F6D-4F86-9122-1528814634FE}" dt="2020-09-18T19:55:27.318" v="22162" actId="164"/>
          <ac:spMkLst>
            <pc:docMk/>
            <pc:sldMk cId="1521715140" sldId="1108"/>
            <ac:spMk id="4" creationId="{5AECF445-4529-4A99-B50A-60D98E48FA17}"/>
          </ac:spMkLst>
        </pc:spChg>
        <pc:spChg chg="add mod topLvl">
          <ac:chgData name="Danielle Detering" userId="385b7343-7e51-4167-b40a-3bc9ed8e0e06" providerId="ADAL" clId="{2C55090A-9F6D-4F86-9122-1528814634FE}" dt="2020-09-18T19:55:27.318" v="22162" actId="164"/>
          <ac:spMkLst>
            <pc:docMk/>
            <pc:sldMk cId="1521715140" sldId="1108"/>
            <ac:spMk id="7" creationId="{EB7A5488-4143-48F4-B0F0-EF50D907BB31}"/>
          </ac:spMkLst>
        </pc:spChg>
        <pc:spChg chg="add mod topLvl">
          <ac:chgData name="Danielle Detering" userId="385b7343-7e51-4167-b40a-3bc9ed8e0e06" providerId="ADAL" clId="{2C55090A-9F6D-4F86-9122-1528814634FE}" dt="2020-09-18T19:55:27.318" v="22162" actId="164"/>
          <ac:spMkLst>
            <pc:docMk/>
            <pc:sldMk cId="1521715140" sldId="1108"/>
            <ac:spMk id="8" creationId="{DE9CF50D-7AE9-43D7-A523-2046536FBE06}"/>
          </ac:spMkLst>
        </pc:spChg>
        <pc:spChg chg="add mod topLvl">
          <ac:chgData name="Danielle Detering" userId="385b7343-7e51-4167-b40a-3bc9ed8e0e06" providerId="ADAL" clId="{2C55090A-9F6D-4F86-9122-1528814634FE}" dt="2020-09-18T19:55:27.318" v="22162" actId="164"/>
          <ac:spMkLst>
            <pc:docMk/>
            <pc:sldMk cId="1521715140" sldId="1108"/>
            <ac:spMk id="9" creationId="{637F3C1E-DAC8-404F-8323-BB46E85B55A4}"/>
          </ac:spMkLst>
        </pc:spChg>
        <pc:spChg chg="mod topLvl">
          <ac:chgData name="Danielle Detering" userId="385b7343-7e51-4167-b40a-3bc9ed8e0e06" providerId="ADAL" clId="{2C55090A-9F6D-4F86-9122-1528814634FE}" dt="2020-09-18T19:55:27.318" v="22162" actId="164"/>
          <ac:spMkLst>
            <pc:docMk/>
            <pc:sldMk cId="1521715140" sldId="1108"/>
            <ac:spMk id="10" creationId="{98DB02E9-C5CE-4327-8331-980996A30599}"/>
          </ac:spMkLst>
        </pc:spChg>
        <pc:spChg chg="add mod topLvl">
          <ac:chgData name="Danielle Detering" userId="385b7343-7e51-4167-b40a-3bc9ed8e0e06" providerId="ADAL" clId="{2C55090A-9F6D-4F86-9122-1528814634FE}" dt="2020-09-18T19:55:27.318" v="22162" actId="164"/>
          <ac:spMkLst>
            <pc:docMk/>
            <pc:sldMk cId="1521715140" sldId="1108"/>
            <ac:spMk id="11" creationId="{B8643F3D-8932-45E3-B288-B102363E6A04}"/>
          </ac:spMkLst>
        </pc:spChg>
        <pc:spChg chg="mod topLvl">
          <ac:chgData name="Danielle Detering" userId="385b7343-7e51-4167-b40a-3bc9ed8e0e06" providerId="ADAL" clId="{2C55090A-9F6D-4F86-9122-1528814634FE}" dt="2020-09-18T19:55:27.318" v="22162" actId="164"/>
          <ac:spMkLst>
            <pc:docMk/>
            <pc:sldMk cId="1521715140" sldId="1108"/>
            <ac:spMk id="12" creationId="{D056D7E3-488B-4A18-996C-604F7C4B2AC4}"/>
          </ac:spMkLst>
        </pc:spChg>
        <pc:spChg chg="add mod topLvl">
          <ac:chgData name="Danielle Detering" userId="385b7343-7e51-4167-b40a-3bc9ed8e0e06" providerId="ADAL" clId="{2C55090A-9F6D-4F86-9122-1528814634FE}" dt="2020-09-18T19:55:27.318" v="22162" actId="164"/>
          <ac:spMkLst>
            <pc:docMk/>
            <pc:sldMk cId="1521715140" sldId="1108"/>
            <ac:spMk id="13" creationId="{4807D723-5706-499A-BE3B-73A00BDDF806}"/>
          </ac:spMkLst>
        </pc:spChg>
        <pc:spChg chg="mod topLvl">
          <ac:chgData name="Danielle Detering" userId="385b7343-7e51-4167-b40a-3bc9ed8e0e06" providerId="ADAL" clId="{2C55090A-9F6D-4F86-9122-1528814634FE}" dt="2020-09-18T19:55:27.318" v="22162" actId="164"/>
          <ac:spMkLst>
            <pc:docMk/>
            <pc:sldMk cId="1521715140" sldId="1108"/>
            <ac:spMk id="14" creationId="{0B555D3C-7D50-4383-950D-0542631BC12B}"/>
          </ac:spMkLst>
        </pc:spChg>
        <pc:spChg chg="add mod topLvl">
          <ac:chgData name="Danielle Detering" userId="385b7343-7e51-4167-b40a-3bc9ed8e0e06" providerId="ADAL" clId="{2C55090A-9F6D-4F86-9122-1528814634FE}" dt="2020-09-18T19:55:27.318" v="22162" actId="164"/>
          <ac:spMkLst>
            <pc:docMk/>
            <pc:sldMk cId="1521715140" sldId="1108"/>
            <ac:spMk id="15" creationId="{C7D63D5E-E68C-46B0-9A2C-4F225B9C992E}"/>
          </ac:spMkLst>
        </pc:spChg>
        <pc:spChg chg="mod topLvl">
          <ac:chgData name="Danielle Detering" userId="385b7343-7e51-4167-b40a-3bc9ed8e0e06" providerId="ADAL" clId="{2C55090A-9F6D-4F86-9122-1528814634FE}" dt="2020-09-18T19:55:27.318" v="22162" actId="164"/>
          <ac:spMkLst>
            <pc:docMk/>
            <pc:sldMk cId="1521715140" sldId="1108"/>
            <ac:spMk id="16" creationId="{28E2D224-7CE4-432C-B49A-C643012435FA}"/>
          </ac:spMkLst>
        </pc:spChg>
        <pc:spChg chg="add mod topLvl">
          <ac:chgData name="Danielle Detering" userId="385b7343-7e51-4167-b40a-3bc9ed8e0e06" providerId="ADAL" clId="{2C55090A-9F6D-4F86-9122-1528814634FE}" dt="2020-09-18T19:55:27.318" v="22162" actId="164"/>
          <ac:spMkLst>
            <pc:docMk/>
            <pc:sldMk cId="1521715140" sldId="1108"/>
            <ac:spMk id="17" creationId="{D17C8EF2-30B3-4B8E-AF47-B043E12329BA}"/>
          </ac:spMkLst>
        </pc:spChg>
        <pc:spChg chg="mod topLvl">
          <ac:chgData name="Danielle Detering" userId="385b7343-7e51-4167-b40a-3bc9ed8e0e06" providerId="ADAL" clId="{2C55090A-9F6D-4F86-9122-1528814634FE}" dt="2020-09-18T19:55:27.318" v="22162" actId="164"/>
          <ac:spMkLst>
            <pc:docMk/>
            <pc:sldMk cId="1521715140" sldId="1108"/>
            <ac:spMk id="18" creationId="{A2C38CBE-466D-4A27-8ED7-4FABE1D9C412}"/>
          </ac:spMkLst>
        </pc:spChg>
        <pc:spChg chg="add mod topLvl">
          <ac:chgData name="Danielle Detering" userId="385b7343-7e51-4167-b40a-3bc9ed8e0e06" providerId="ADAL" clId="{2C55090A-9F6D-4F86-9122-1528814634FE}" dt="2020-09-18T19:55:27.318" v="22162" actId="164"/>
          <ac:spMkLst>
            <pc:docMk/>
            <pc:sldMk cId="1521715140" sldId="1108"/>
            <ac:spMk id="19" creationId="{CC443F26-122B-48A5-860E-E3D5F7A83B0C}"/>
          </ac:spMkLst>
        </pc:spChg>
        <pc:spChg chg="mod topLvl">
          <ac:chgData name="Danielle Detering" userId="385b7343-7e51-4167-b40a-3bc9ed8e0e06" providerId="ADAL" clId="{2C55090A-9F6D-4F86-9122-1528814634FE}" dt="2020-09-18T19:55:27.318" v="22162" actId="164"/>
          <ac:spMkLst>
            <pc:docMk/>
            <pc:sldMk cId="1521715140" sldId="1108"/>
            <ac:spMk id="20" creationId="{E80758C0-7932-40FF-A430-80B21DAD8ACB}"/>
          </ac:spMkLst>
        </pc:spChg>
        <pc:spChg chg="add mod topLvl">
          <ac:chgData name="Danielle Detering" userId="385b7343-7e51-4167-b40a-3bc9ed8e0e06" providerId="ADAL" clId="{2C55090A-9F6D-4F86-9122-1528814634FE}" dt="2020-09-18T19:55:27.318" v="22162" actId="164"/>
          <ac:spMkLst>
            <pc:docMk/>
            <pc:sldMk cId="1521715140" sldId="1108"/>
            <ac:spMk id="21" creationId="{BF511357-A4C6-4FD7-8FFD-A7DB25C8BD95}"/>
          </ac:spMkLst>
        </pc:spChg>
        <pc:spChg chg="mod topLvl">
          <ac:chgData name="Danielle Detering" userId="385b7343-7e51-4167-b40a-3bc9ed8e0e06" providerId="ADAL" clId="{2C55090A-9F6D-4F86-9122-1528814634FE}" dt="2020-09-18T19:55:27.318" v="22162" actId="164"/>
          <ac:spMkLst>
            <pc:docMk/>
            <pc:sldMk cId="1521715140" sldId="1108"/>
            <ac:spMk id="22" creationId="{F3CE1ABB-96F0-4FEC-A4B8-18ED498BDB92}"/>
          </ac:spMkLst>
        </pc:spChg>
        <pc:spChg chg="add mod topLvl">
          <ac:chgData name="Danielle Detering" userId="385b7343-7e51-4167-b40a-3bc9ed8e0e06" providerId="ADAL" clId="{2C55090A-9F6D-4F86-9122-1528814634FE}" dt="2020-09-18T19:55:27.318" v="22162" actId="164"/>
          <ac:spMkLst>
            <pc:docMk/>
            <pc:sldMk cId="1521715140" sldId="1108"/>
            <ac:spMk id="23" creationId="{9DB56F4E-78A0-47D3-ADF3-5B9DAC95A49C}"/>
          </ac:spMkLst>
        </pc:spChg>
        <pc:spChg chg="mod topLvl">
          <ac:chgData name="Danielle Detering" userId="385b7343-7e51-4167-b40a-3bc9ed8e0e06" providerId="ADAL" clId="{2C55090A-9F6D-4F86-9122-1528814634FE}" dt="2020-09-18T19:55:27.318" v="22162" actId="164"/>
          <ac:spMkLst>
            <pc:docMk/>
            <pc:sldMk cId="1521715140" sldId="1108"/>
            <ac:spMk id="24" creationId="{EABA3CFD-3568-40C2-96AE-19EE360508EA}"/>
          </ac:spMkLst>
        </pc:spChg>
        <pc:spChg chg="add mod topLvl">
          <ac:chgData name="Danielle Detering" userId="385b7343-7e51-4167-b40a-3bc9ed8e0e06" providerId="ADAL" clId="{2C55090A-9F6D-4F86-9122-1528814634FE}" dt="2020-09-18T19:55:27.318" v="22162" actId="164"/>
          <ac:spMkLst>
            <pc:docMk/>
            <pc:sldMk cId="1521715140" sldId="1108"/>
            <ac:spMk id="25" creationId="{0218D346-16B2-4911-AAF1-AF6D0DAA9843}"/>
          </ac:spMkLst>
        </pc:spChg>
        <pc:spChg chg="mod topLvl">
          <ac:chgData name="Danielle Detering" userId="385b7343-7e51-4167-b40a-3bc9ed8e0e06" providerId="ADAL" clId="{2C55090A-9F6D-4F86-9122-1528814634FE}" dt="2020-09-18T19:55:27.318" v="22162" actId="164"/>
          <ac:spMkLst>
            <pc:docMk/>
            <pc:sldMk cId="1521715140" sldId="1108"/>
            <ac:spMk id="26" creationId="{C52ADCD7-A9A4-49F6-9AE4-3011ACD22026}"/>
          </ac:spMkLst>
        </pc:spChg>
        <pc:spChg chg="mod topLvl">
          <ac:chgData name="Danielle Detering" userId="385b7343-7e51-4167-b40a-3bc9ed8e0e06" providerId="ADAL" clId="{2C55090A-9F6D-4F86-9122-1528814634FE}" dt="2020-09-18T19:55:27.318" v="22162" actId="164"/>
          <ac:spMkLst>
            <pc:docMk/>
            <pc:sldMk cId="1521715140" sldId="1108"/>
            <ac:spMk id="28" creationId="{878FED14-B32E-491E-892D-46D344357053}"/>
          </ac:spMkLst>
        </pc:spChg>
        <pc:spChg chg="mod topLvl">
          <ac:chgData name="Danielle Detering" userId="385b7343-7e51-4167-b40a-3bc9ed8e0e06" providerId="ADAL" clId="{2C55090A-9F6D-4F86-9122-1528814634FE}" dt="2020-09-18T19:55:27.318" v="22162" actId="164"/>
          <ac:spMkLst>
            <pc:docMk/>
            <pc:sldMk cId="1521715140" sldId="1108"/>
            <ac:spMk id="30" creationId="{2A97E92D-5C0F-4801-B3E9-1ED203E21146}"/>
          </ac:spMkLst>
        </pc:spChg>
        <pc:spChg chg="mod topLvl">
          <ac:chgData name="Danielle Detering" userId="385b7343-7e51-4167-b40a-3bc9ed8e0e06" providerId="ADAL" clId="{2C55090A-9F6D-4F86-9122-1528814634FE}" dt="2020-09-18T19:55:27.318" v="22162" actId="164"/>
          <ac:spMkLst>
            <pc:docMk/>
            <pc:sldMk cId="1521715140" sldId="1108"/>
            <ac:spMk id="31" creationId="{72FA278C-F696-4C59-B914-5BACAF653CE2}"/>
          </ac:spMkLst>
        </pc:spChg>
        <pc:spChg chg="del mod">
          <ac:chgData name="Danielle Detering" userId="385b7343-7e51-4167-b40a-3bc9ed8e0e06" providerId="ADAL" clId="{2C55090A-9F6D-4F86-9122-1528814634FE}" dt="2020-09-01T04:52:09.234" v="4808" actId="478"/>
          <ac:spMkLst>
            <pc:docMk/>
            <pc:sldMk cId="1521715140" sldId="1108"/>
            <ac:spMk id="33" creationId="{9936F22F-ED83-4038-AF47-32CD57E436C8}"/>
          </ac:spMkLst>
        </pc:spChg>
        <pc:spChg chg="del mod">
          <ac:chgData name="Danielle Detering" userId="385b7343-7e51-4167-b40a-3bc9ed8e0e06" providerId="ADAL" clId="{2C55090A-9F6D-4F86-9122-1528814634FE}" dt="2020-09-01T04:52:10.386" v="4809" actId="478"/>
          <ac:spMkLst>
            <pc:docMk/>
            <pc:sldMk cId="1521715140" sldId="1108"/>
            <ac:spMk id="35" creationId="{A1D2C44E-5B29-4761-AE2E-DCD50B5E7F1C}"/>
          </ac:spMkLst>
        </pc:spChg>
        <pc:spChg chg="del">
          <ac:chgData name="Danielle Detering" userId="385b7343-7e51-4167-b40a-3bc9ed8e0e06" providerId="ADAL" clId="{2C55090A-9F6D-4F86-9122-1528814634FE}" dt="2020-09-01T04:52:13.425" v="4810" actId="478"/>
          <ac:spMkLst>
            <pc:docMk/>
            <pc:sldMk cId="1521715140" sldId="1108"/>
            <ac:spMk id="37" creationId="{D91194EF-DC6F-483B-B9A0-826A9552281A}"/>
          </ac:spMkLst>
        </pc:spChg>
        <pc:spChg chg="del">
          <ac:chgData name="Danielle Detering" userId="385b7343-7e51-4167-b40a-3bc9ed8e0e06" providerId="ADAL" clId="{2C55090A-9F6D-4F86-9122-1528814634FE}" dt="2020-09-01T04:52:14.729" v="4811" actId="478"/>
          <ac:spMkLst>
            <pc:docMk/>
            <pc:sldMk cId="1521715140" sldId="1108"/>
            <ac:spMk id="39" creationId="{D621B3EA-2F31-4134-A6C3-0464E938F925}"/>
          </ac:spMkLst>
        </pc:spChg>
        <pc:spChg chg="del">
          <ac:chgData name="Danielle Detering" userId="385b7343-7e51-4167-b40a-3bc9ed8e0e06" providerId="ADAL" clId="{2C55090A-9F6D-4F86-9122-1528814634FE}" dt="2020-09-01T04:52:15.901" v="4812" actId="478"/>
          <ac:spMkLst>
            <pc:docMk/>
            <pc:sldMk cId="1521715140" sldId="1108"/>
            <ac:spMk id="41" creationId="{321C9707-E1E9-408C-B47F-0EC8A0A716F7}"/>
          </ac:spMkLst>
        </pc:spChg>
        <pc:spChg chg="del">
          <ac:chgData name="Danielle Detering" userId="385b7343-7e51-4167-b40a-3bc9ed8e0e06" providerId="ADAL" clId="{2C55090A-9F6D-4F86-9122-1528814634FE}" dt="2020-09-01T04:52:20.071" v="4813" actId="478"/>
          <ac:spMkLst>
            <pc:docMk/>
            <pc:sldMk cId="1521715140" sldId="1108"/>
            <ac:spMk id="43" creationId="{8C241204-A906-4D68-B2CD-F78A1F24EBFB}"/>
          </ac:spMkLst>
        </pc:spChg>
        <pc:spChg chg="del mod">
          <ac:chgData name="Danielle Detering" userId="385b7343-7e51-4167-b40a-3bc9ed8e0e06" providerId="ADAL" clId="{2C55090A-9F6D-4F86-9122-1528814634FE}" dt="2020-09-01T04:52:27.963" v="4815" actId="478"/>
          <ac:spMkLst>
            <pc:docMk/>
            <pc:sldMk cId="1521715140" sldId="1108"/>
            <ac:spMk id="45" creationId="{E1F10C61-F488-4DDB-B35E-F647A28769A7}"/>
          </ac:spMkLst>
        </pc:spChg>
        <pc:spChg chg="del">
          <ac:chgData name="Danielle Detering" userId="385b7343-7e51-4167-b40a-3bc9ed8e0e06" providerId="ADAL" clId="{2C55090A-9F6D-4F86-9122-1528814634FE}" dt="2020-09-01T04:52:31.603" v="4816" actId="478"/>
          <ac:spMkLst>
            <pc:docMk/>
            <pc:sldMk cId="1521715140" sldId="1108"/>
            <ac:spMk id="47" creationId="{90F0A46F-DD30-47C1-BB0E-B436816F996F}"/>
          </ac:spMkLst>
        </pc:spChg>
        <pc:spChg chg="del">
          <ac:chgData name="Danielle Detering" userId="385b7343-7e51-4167-b40a-3bc9ed8e0e06" providerId="ADAL" clId="{2C55090A-9F6D-4F86-9122-1528814634FE}" dt="2020-09-01T04:52:36.036" v="4817" actId="478"/>
          <ac:spMkLst>
            <pc:docMk/>
            <pc:sldMk cId="1521715140" sldId="1108"/>
            <ac:spMk id="49" creationId="{0CA145C1-F958-47AC-AD53-76C36E1E0E6C}"/>
          </ac:spMkLst>
        </pc:spChg>
        <pc:spChg chg="del">
          <ac:chgData name="Danielle Detering" userId="385b7343-7e51-4167-b40a-3bc9ed8e0e06" providerId="ADAL" clId="{2C55090A-9F6D-4F86-9122-1528814634FE}" dt="2020-09-01T04:52:38.429" v="4818" actId="478"/>
          <ac:spMkLst>
            <pc:docMk/>
            <pc:sldMk cId="1521715140" sldId="1108"/>
            <ac:spMk id="51" creationId="{E69C9809-40B7-4F78-9658-21D445AEE299}"/>
          </ac:spMkLst>
        </pc:spChg>
        <pc:spChg chg="del">
          <ac:chgData name="Danielle Detering" userId="385b7343-7e51-4167-b40a-3bc9ed8e0e06" providerId="ADAL" clId="{2C55090A-9F6D-4F86-9122-1528814634FE}" dt="2020-09-01T04:52:56.789" v="4819" actId="478"/>
          <ac:spMkLst>
            <pc:docMk/>
            <pc:sldMk cId="1521715140" sldId="1108"/>
            <ac:spMk id="53" creationId="{CE3C7521-1700-4677-BCEA-407E72809E79}"/>
          </ac:spMkLst>
        </pc:spChg>
        <pc:spChg chg="mod ord topLvl">
          <ac:chgData name="Danielle Detering" userId="385b7343-7e51-4167-b40a-3bc9ed8e0e06" providerId="ADAL" clId="{2C55090A-9F6D-4F86-9122-1528814634FE}" dt="2020-09-18T19:55:27.318" v="22162" actId="164"/>
          <ac:spMkLst>
            <pc:docMk/>
            <pc:sldMk cId="1521715140" sldId="1108"/>
            <ac:spMk id="55" creationId="{47A19769-EF15-4F37-A57A-4061A07F1DCE}"/>
          </ac:spMkLst>
        </pc:spChg>
        <pc:spChg chg="mod ord topLvl">
          <ac:chgData name="Danielle Detering" userId="385b7343-7e51-4167-b40a-3bc9ed8e0e06" providerId="ADAL" clId="{2C55090A-9F6D-4F86-9122-1528814634FE}" dt="2020-09-18T19:55:27.318" v="22162" actId="164"/>
          <ac:spMkLst>
            <pc:docMk/>
            <pc:sldMk cId="1521715140" sldId="1108"/>
            <ac:spMk id="57" creationId="{E91CCBA9-13E3-42B3-84A2-80B6A69A4000}"/>
          </ac:spMkLst>
        </pc:spChg>
        <pc:spChg chg="mod ord topLvl">
          <ac:chgData name="Danielle Detering" userId="385b7343-7e51-4167-b40a-3bc9ed8e0e06" providerId="ADAL" clId="{2C55090A-9F6D-4F86-9122-1528814634FE}" dt="2020-09-18T19:55:27.318" v="22162" actId="164"/>
          <ac:spMkLst>
            <pc:docMk/>
            <pc:sldMk cId="1521715140" sldId="1108"/>
            <ac:spMk id="59" creationId="{B4CD93E3-CF83-496F-8753-C3542A8F3D9B}"/>
          </ac:spMkLst>
        </pc:spChg>
        <pc:spChg chg="mod ord topLvl">
          <ac:chgData name="Danielle Detering" userId="385b7343-7e51-4167-b40a-3bc9ed8e0e06" providerId="ADAL" clId="{2C55090A-9F6D-4F86-9122-1528814634FE}" dt="2020-09-18T19:55:27.318" v="22162" actId="164"/>
          <ac:spMkLst>
            <pc:docMk/>
            <pc:sldMk cId="1521715140" sldId="1108"/>
            <ac:spMk id="61" creationId="{7D3479EC-5A84-463B-9640-4C39AC639AD1}"/>
          </ac:spMkLst>
        </pc:spChg>
        <pc:spChg chg="mod ord topLvl">
          <ac:chgData name="Danielle Detering" userId="385b7343-7e51-4167-b40a-3bc9ed8e0e06" providerId="ADAL" clId="{2C55090A-9F6D-4F86-9122-1528814634FE}" dt="2020-09-18T19:55:27.318" v="22162" actId="164"/>
          <ac:spMkLst>
            <pc:docMk/>
            <pc:sldMk cId="1521715140" sldId="1108"/>
            <ac:spMk id="63" creationId="{3C3A8175-CB71-4C7C-9B04-5CD3345F3505}"/>
          </ac:spMkLst>
        </pc:spChg>
        <pc:spChg chg="mod ord topLvl">
          <ac:chgData name="Danielle Detering" userId="385b7343-7e51-4167-b40a-3bc9ed8e0e06" providerId="ADAL" clId="{2C55090A-9F6D-4F86-9122-1528814634FE}" dt="2020-09-18T19:55:27.318" v="22162" actId="164"/>
          <ac:spMkLst>
            <pc:docMk/>
            <pc:sldMk cId="1521715140" sldId="1108"/>
            <ac:spMk id="65" creationId="{03D81F53-5025-4DE3-9DAE-2E0129C4F7F0}"/>
          </ac:spMkLst>
        </pc:spChg>
        <pc:spChg chg="add del mod">
          <ac:chgData name="Danielle Detering" userId="385b7343-7e51-4167-b40a-3bc9ed8e0e06" providerId="ADAL" clId="{2C55090A-9F6D-4F86-9122-1528814634FE}" dt="2020-09-01T05:12:47.777" v="4940" actId="478"/>
          <ac:spMkLst>
            <pc:docMk/>
            <pc:sldMk cId="1521715140" sldId="1108"/>
            <ac:spMk id="403" creationId="{FFA2A8A3-22D3-4BED-9FCA-B480A4CA6D69}"/>
          </ac:spMkLst>
        </pc:spChg>
        <pc:spChg chg="add del mod">
          <ac:chgData name="Danielle Detering" userId="385b7343-7e51-4167-b40a-3bc9ed8e0e06" providerId="ADAL" clId="{2C55090A-9F6D-4F86-9122-1528814634FE}" dt="2020-09-01T05:12:47.777" v="4940" actId="478"/>
          <ac:spMkLst>
            <pc:docMk/>
            <pc:sldMk cId="1521715140" sldId="1108"/>
            <ac:spMk id="405" creationId="{FB11AEA5-DE3E-400A-8EE3-E18168D595B6}"/>
          </ac:spMkLst>
        </pc:spChg>
        <pc:spChg chg="add del mod">
          <ac:chgData name="Danielle Detering" userId="385b7343-7e51-4167-b40a-3bc9ed8e0e06" providerId="ADAL" clId="{2C55090A-9F6D-4F86-9122-1528814634FE}" dt="2020-09-01T05:12:47.777" v="4940" actId="478"/>
          <ac:spMkLst>
            <pc:docMk/>
            <pc:sldMk cId="1521715140" sldId="1108"/>
            <ac:spMk id="406" creationId="{D0836E04-63FA-4E40-91B1-F265D17E0867}"/>
          </ac:spMkLst>
        </pc:spChg>
        <pc:spChg chg="add del mod">
          <ac:chgData name="Danielle Detering" userId="385b7343-7e51-4167-b40a-3bc9ed8e0e06" providerId="ADAL" clId="{2C55090A-9F6D-4F86-9122-1528814634FE}" dt="2020-09-01T05:12:47.777" v="4940" actId="478"/>
          <ac:spMkLst>
            <pc:docMk/>
            <pc:sldMk cId="1521715140" sldId="1108"/>
            <ac:spMk id="407" creationId="{AC297692-8768-4C26-BEA1-575A1B4B732C}"/>
          </ac:spMkLst>
        </pc:spChg>
        <pc:spChg chg="add del mod">
          <ac:chgData name="Danielle Detering" userId="385b7343-7e51-4167-b40a-3bc9ed8e0e06" providerId="ADAL" clId="{2C55090A-9F6D-4F86-9122-1528814634FE}" dt="2020-09-01T05:12:47.777" v="4940" actId="478"/>
          <ac:spMkLst>
            <pc:docMk/>
            <pc:sldMk cId="1521715140" sldId="1108"/>
            <ac:spMk id="408" creationId="{00068134-4063-45D4-A04A-9C64144D0A9A}"/>
          </ac:spMkLst>
        </pc:spChg>
        <pc:spChg chg="add del mod">
          <ac:chgData name="Danielle Detering" userId="385b7343-7e51-4167-b40a-3bc9ed8e0e06" providerId="ADAL" clId="{2C55090A-9F6D-4F86-9122-1528814634FE}" dt="2020-09-01T05:12:47.777" v="4940" actId="478"/>
          <ac:spMkLst>
            <pc:docMk/>
            <pc:sldMk cId="1521715140" sldId="1108"/>
            <ac:spMk id="409" creationId="{60B65E87-7D52-4C64-8847-35F0039DE3E8}"/>
          </ac:spMkLst>
        </pc:spChg>
        <pc:spChg chg="add del mod">
          <ac:chgData name="Danielle Detering" userId="385b7343-7e51-4167-b40a-3bc9ed8e0e06" providerId="ADAL" clId="{2C55090A-9F6D-4F86-9122-1528814634FE}" dt="2020-09-01T05:12:47.777" v="4940" actId="478"/>
          <ac:spMkLst>
            <pc:docMk/>
            <pc:sldMk cId="1521715140" sldId="1108"/>
            <ac:spMk id="410" creationId="{08F3DE0E-4BFC-4D4F-9E66-A0998BA9EE0A}"/>
          </ac:spMkLst>
        </pc:spChg>
        <pc:spChg chg="add del mod">
          <ac:chgData name="Danielle Detering" userId="385b7343-7e51-4167-b40a-3bc9ed8e0e06" providerId="ADAL" clId="{2C55090A-9F6D-4F86-9122-1528814634FE}" dt="2020-09-01T05:12:47.777" v="4940" actId="478"/>
          <ac:spMkLst>
            <pc:docMk/>
            <pc:sldMk cId="1521715140" sldId="1108"/>
            <ac:spMk id="411" creationId="{2856B38D-09F7-4802-97F2-87FD342CC4CC}"/>
          </ac:spMkLst>
        </pc:spChg>
        <pc:spChg chg="add del mod">
          <ac:chgData name="Danielle Detering" userId="385b7343-7e51-4167-b40a-3bc9ed8e0e06" providerId="ADAL" clId="{2C55090A-9F6D-4F86-9122-1528814634FE}" dt="2020-09-01T05:12:47.777" v="4940" actId="478"/>
          <ac:spMkLst>
            <pc:docMk/>
            <pc:sldMk cId="1521715140" sldId="1108"/>
            <ac:spMk id="412" creationId="{483D1118-E363-4390-84D6-3D1BF44EB4AF}"/>
          </ac:spMkLst>
        </pc:spChg>
        <pc:spChg chg="add del mod">
          <ac:chgData name="Danielle Detering" userId="385b7343-7e51-4167-b40a-3bc9ed8e0e06" providerId="ADAL" clId="{2C55090A-9F6D-4F86-9122-1528814634FE}" dt="2020-09-01T05:12:47.777" v="4940" actId="478"/>
          <ac:spMkLst>
            <pc:docMk/>
            <pc:sldMk cId="1521715140" sldId="1108"/>
            <ac:spMk id="413" creationId="{B71F6084-F46B-4266-858D-60C8778ABEDD}"/>
          </ac:spMkLst>
        </pc:spChg>
        <pc:spChg chg="add del mod">
          <ac:chgData name="Danielle Detering" userId="385b7343-7e51-4167-b40a-3bc9ed8e0e06" providerId="ADAL" clId="{2C55090A-9F6D-4F86-9122-1528814634FE}" dt="2020-09-01T05:12:47.777" v="4940" actId="478"/>
          <ac:spMkLst>
            <pc:docMk/>
            <pc:sldMk cId="1521715140" sldId="1108"/>
            <ac:spMk id="414" creationId="{31FF638A-159B-43CC-B0EE-9711D4763E72}"/>
          </ac:spMkLst>
        </pc:spChg>
        <pc:spChg chg="add del mod">
          <ac:chgData name="Danielle Detering" userId="385b7343-7e51-4167-b40a-3bc9ed8e0e06" providerId="ADAL" clId="{2C55090A-9F6D-4F86-9122-1528814634FE}" dt="2020-09-01T05:12:47.777" v="4940" actId="478"/>
          <ac:spMkLst>
            <pc:docMk/>
            <pc:sldMk cId="1521715140" sldId="1108"/>
            <ac:spMk id="415" creationId="{69B83033-2C49-4C4D-B199-A907792D0130}"/>
          </ac:spMkLst>
        </pc:spChg>
        <pc:spChg chg="add del mod">
          <ac:chgData name="Danielle Detering" userId="385b7343-7e51-4167-b40a-3bc9ed8e0e06" providerId="ADAL" clId="{2C55090A-9F6D-4F86-9122-1528814634FE}" dt="2020-09-01T05:12:47.777" v="4940" actId="478"/>
          <ac:spMkLst>
            <pc:docMk/>
            <pc:sldMk cId="1521715140" sldId="1108"/>
            <ac:spMk id="416" creationId="{F64C1A5B-7B9F-4E57-8B11-E0E26A910955}"/>
          </ac:spMkLst>
        </pc:spChg>
        <pc:spChg chg="add del mod">
          <ac:chgData name="Danielle Detering" userId="385b7343-7e51-4167-b40a-3bc9ed8e0e06" providerId="ADAL" clId="{2C55090A-9F6D-4F86-9122-1528814634FE}" dt="2020-09-01T05:12:47.777" v="4940" actId="478"/>
          <ac:spMkLst>
            <pc:docMk/>
            <pc:sldMk cId="1521715140" sldId="1108"/>
            <ac:spMk id="417" creationId="{8EC38EBF-833C-4B3D-B675-C70A54ED43C0}"/>
          </ac:spMkLst>
        </pc:spChg>
        <pc:spChg chg="add del mod">
          <ac:chgData name="Danielle Detering" userId="385b7343-7e51-4167-b40a-3bc9ed8e0e06" providerId="ADAL" clId="{2C55090A-9F6D-4F86-9122-1528814634FE}" dt="2020-09-01T05:12:47.777" v="4940" actId="478"/>
          <ac:spMkLst>
            <pc:docMk/>
            <pc:sldMk cId="1521715140" sldId="1108"/>
            <ac:spMk id="418" creationId="{3ECFE0D7-F352-49B4-A2EC-E27F90F52F54}"/>
          </ac:spMkLst>
        </pc:spChg>
        <pc:spChg chg="add del mod">
          <ac:chgData name="Danielle Detering" userId="385b7343-7e51-4167-b40a-3bc9ed8e0e06" providerId="ADAL" clId="{2C55090A-9F6D-4F86-9122-1528814634FE}" dt="2020-09-01T05:12:47.777" v="4940" actId="478"/>
          <ac:spMkLst>
            <pc:docMk/>
            <pc:sldMk cId="1521715140" sldId="1108"/>
            <ac:spMk id="419" creationId="{DF69546C-F8B9-47EE-BF5E-47D160E9907D}"/>
          </ac:spMkLst>
        </pc:spChg>
        <pc:spChg chg="add del mod">
          <ac:chgData name="Danielle Detering" userId="385b7343-7e51-4167-b40a-3bc9ed8e0e06" providerId="ADAL" clId="{2C55090A-9F6D-4F86-9122-1528814634FE}" dt="2020-09-01T05:12:47.777" v="4940" actId="478"/>
          <ac:spMkLst>
            <pc:docMk/>
            <pc:sldMk cId="1521715140" sldId="1108"/>
            <ac:spMk id="420" creationId="{192738BA-C5FB-46C3-89E4-70001DA4D02E}"/>
          </ac:spMkLst>
        </pc:spChg>
        <pc:spChg chg="add del mod">
          <ac:chgData name="Danielle Detering" userId="385b7343-7e51-4167-b40a-3bc9ed8e0e06" providerId="ADAL" clId="{2C55090A-9F6D-4F86-9122-1528814634FE}" dt="2020-09-01T05:12:47.777" v="4940" actId="478"/>
          <ac:spMkLst>
            <pc:docMk/>
            <pc:sldMk cId="1521715140" sldId="1108"/>
            <ac:spMk id="421" creationId="{FB198B28-682C-4B2C-A15C-B4137E69BE40}"/>
          </ac:spMkLst>
        </pc:spChg>
        <pc:spChg chg="add del mod">
          <ac:chgData name="Danielle Detering" userId="385b7343-7e51-4167-b40a-3bc9ed8e0e06" providerId="ADAL" clId="{2C55090A-9F6D-4F86-9122-1528814634FE}" dt="2020-09-01T05:13:02.727" v="4942"/>
          <ac:spMkLst>
            <pc:docMk/>
            <pc:sldMk cId="1521715140" sldId="1108"/>
            <ac:spMk id="423" creationId="{F5D44028-03E4-4D57-8F05-2751912C318D}"/>
          </ac:spMkLst>
        </pc:spChg>
        <pc:spChg chg="add del mod">
          <ac:chgData name="Danielle Detering" userId="385b7343-7e51-4167-b40a-3bc9ed8e0e06" providerId="ADAL" clId="{2C55090A-9F6D-4F86-9122-1528814634FE}" dt="2020-09-01T05:13:02.727" v="4942"/>
          <ac:spMkLst>
            <pc:docMk/>
            <pc:sldMk cId="1521715140" sldId="1108"/>
            <ac:spMk id="496" creationId="{986A6023-9639-4833-A5CA-D79AFF1788DB}"/>
          </ac:spMkLst>
        </pc:spChg>
        <pc:spChg chg="add del mod">
          <ac:chgData name="Danielle Detering" userId="385b7343-7e51-4167-b40a-3bc9ed8e0e06" providerId="ADAL" clId="{2C55090A-9F6D-4F86-9122-1528814634FE}" dt="2020-09-01T05:13:02.727" v="4942"/>
          <ac:spMkLst>
            <pc:docMk/>
            <pc:sldMk cId="1521715140" sldId="1108"/>
            <ac:spMk id="497" creationId="{783A9036-CF47-4F28-9622-6550D164B6BC}"/>
          </ac:spMkLst>
        </pc:spChg>
        <pc:spChg chg="add del mod">
          <ac:chgData name="Danielle Detering" userId="385b7343-7e51-4167-b40a-3bc9ed8e0e06" providerId="ADAL" clId="{2C55090A-9F6D-4F86-9122-1528814634FE}" dt="2020-09-01T05:13:02.727" v="4942"/>
          <ac:spMkLst>
            <pc:docMk/>
            <pc:sldMk cId="1521715140" sldId="1108"/>
            <ac:spMk id="498" creationId="{3F892C44-162C-4B7F-A7F8-F23541E41FD9}"/>
          </ac:spMkLst>
        </pc:spChg>
        <pc:spChg chg="add del mod">
          <ac:chgData name="Danielle Detering" userId="385b7343-7e51-4167-b40a-3bc9ed8e0e06" providerId="ADAL" clId="{2C55090A-9F6D-4F86-9122-1528814634FE}" dt="2020-09-01T05:13:02.727" v="4942"/>
          <ac:spMkLst>
            <pc:docMk/>
            <pc:sldMk cId="1521715140" sldId="1108"/>
            <ac:spMk id="499" creationId="{2F6B595F-4480-4FAB-A6FC-BC2BFFFC4347}"/>
          </ac:spMkLst>
        </pc:spChg>
        <pc:spChg chg="add del mod">
          <ac:chgData name="Danielle Detering" userId="385b7343-7e51-4167-b40a-3bc9ed8e0e06" providerId="ADAL" clId="{2C55090A-9F6D-4F86-9122-1528814634FE}" dt="2020-09-01T05:13:02.727" v="4942"/>
          <ac:spMkLst>
            <pc:docMk/>
            <pc:sldMk cId="1521715140" sldId="1108"/>
            <ac:spMk id="500" creationId="{28347ECC-893F-4B18-A6C4-B8BEA5895673}"/>
          </ac:spMkLst>
        </pc:spChg>
        <pc:spChg chg="add del mod">
          <ac:chgData name="Danielle Detering" userId="385b7343-7e51-4167-b40a-3bc9ed8e0e06" providerId="ADAL" clId="{2C55090A-9F6D-4F86-9122-1528814634FE}" dt="2020-09-01T05:13:02.727" v="4942"/>
          <ac:spMkLst>
            <pc:docMk/>
            <pc:sldMk cId="1521715140" sldId="1108"/>
            <ac:spMk id="501" creationId="{0997B7D7-2105-4C26-82BF-96C25AC2D1A0}"/>
          </ac:spMkLst>
        </pc:spChg>
        <pc:spChg chg="add del mod">
          <ac:chgData name="Danielle Detering" userId="385b7343-7e51-4167-b40a-3bc9ed8e0e06" providerId="ADAL" clId="{2C55090A-9F6D-4F86-9122-1528814634FE}" dt="2020-09-01T05:13:02.727" v="4942"/>
          <ac:spMkLst>
            <pc:docMk/>
            <pc:sldMk cId="1521715140" sldId="1108"/>
            <ac:spMk id="502" creationId="{7CDF3348-A8FB-4404-BDBE-9AA43A346F9D}"/>
          </ac:spMkLst>
        </pc:spChg>
        <pc:spChg chg="add del mod">
          <ac:chgData name="Danielle Detering" userId="385b7343-7e51-4167-b40a-3bc9ed8e0e06" providerId="ADAL" clId="{2C55090A-9F6D-4F86-9122-1528814634FE}" dt="2020-09-01T05:13:02.727" v="4942"/>
          <ac:spMkLst>
            <pc:docMk/>
            <pc:sldMk cId="1521715140" sldId="1108"/>
            <ac:spMk id="503" creationId="{B1471139-58CD-435A-8FC1-7F596AAB34EC}"/>
          </ac:spMkLst>
        </pc:spChg>
        <pc:spChg chg="add del mod">
          <ac:chgData name="Danielle Detering" userId="385b7343-7e51-4167-b40a-3bc9ed8e0e06" providerId="ADAL" clId="{2C55090A-9F6D-4F86-9122-1528814634FE}" dt="2020-09-01T05:13:02.727" v="4942"/>
          <ac:spMkLst>
            <pc:docMk/>
            <pc:sldMk cId="1521715140" sldId="1108"/>
            <ac:spMk id="504" creationId="{F8ED5518-F471-4089-BB3E-6558D0774A50}"/>
          </ac:spMkLst>
        </pc:spChg>
        <pc:spChg chg="add del mod">
          <ac:chgData name="Danielle Detering" userId="385b7343-7e51-4167-b40a-3bc9ed8e0e06" providerId="ADAL" clId="{2C55090A-9F6D-4F86-9122-1528814634FE}" dt="2020-09-01T05:13:02.727" v="4942"/>
          <ac:spMkLst>
            <pc:docMk/>
            <pc:sldMk cId="1521715140" sldId="1108"/>
            <ac:spMk id="505" creationId="{C86714E2-03E7-4F86-B853-98900CEF9842}"/>
          </ac:spMkLst>
        </pc:spChg>
        <pc:spChg chg="add del mod">
          <ac:chgData name="Danielle Detering" userId="385b7343-7e51-4167-b40a-3bc9ed8e0e06" providerId="ADAL" clId="{2C55090A-9F6D-4F86-9122-1528814634FE}" dt="2020-09-01T05:13:02.727" v="4942"/>
          <ac:spMkLst>
            <pc:docMk/>
            <pc:sldMk cId="1521715140" sldId="1108"/>
            <ac:spMk id="506" creationId="{126BC4DC-92A0-4DF1-91C9-2F9299439425}"/>
          </ac:spMkLst>
        </pc:spChg>
        <pc:spChg chg="add del mod">
          <ac:chgData name="Danielle Detering" userId="385b7343-7e51-4167-b40a-3bc9ed8e0e06" providerId="ADAL" clId="{2C55090A-9F6D-4F86-9122-1528814634FE}" dt="2020-09-01T05:13:02.727" v="4942"/>
          <ac:spMkLst>
            <pc:docMk/>
            <pc:sldMk cId="1521715140" sldId="1108"/>
            <ac:spMk id="507" creationId="{EE932B48-CB1A-40D6-8CAE-111201DC8756}"/>
          </ac:spMkLst>
        </pc:spChg>
        <pc:spChg chg="add del mod">
          <ac:chgData name="Danielle Detering" userId="385b7343-7e51-4167-b40a-3bc9ed8e0e06" providerId="ADAL" clId="{2C55090A-9F6D-4F86-9122-1528814634FE}" dt="2020-09-01T05:13:02.727" v="4942"/>
          <ac:spMkLst>
            <pc:docMk/>
            <pc:sldMk cId="1521715140" sldId="1108"/>
            <ac:spMk id="508" creationId="{A2D80AF5-4554-4B4D-82E2-C16C2F413599}"/>
          </ac:spMkLst>
        </pc:spChg>
        <pc:spChg chg="add del mod">
          <ac:chgData name="Danielle Detering" userId="385b7343-7e51-4167-b40a-3bc9ed8e0e06" providerId="ADAL" clId="{2C55090A-9F6D-4F86-9122-1528814634FE}" dt="2020-09-01T05:13:02.727" v="4942"/>
          <ac:spMkLst>
            <pc:docMk/>
            <pc:sldMk cId="1521715140" sldId="1108"/>
            <ac:spMk id="509" creationId="{011E2A58-AF42-4C99-9725-CB650CEFBD13}"/>
          </ac:spMkLst>
        </pc:spChg>
        <pc:spChg chg="add del mod">
          <ac:chgData name="Danielle Detering" userId="385b7343-7e51-4167-b40a-3bc9ed8e0e06" providerId="ADAL" clId="{2C55090A-9F6D-4F86-9122-1528814634FE}" dt="2020-09-01T05:13:02.727" v="4942"/>
          <ac:spMkLst>
            <pc:docMk/>
            <pc:sldMk cId="1521715140" sldId="1108"/>
            <ac:spMk id="510" creationId="{7A936504-15DE-4060-B7F0-B12DAA3D1D3F}"/>
          </ac:spMkLst>
        </pc:spChg>
        <pc:spChg chg="add del mod">
          <ac:chgData name="Danielle Detering" userId="385b7343-7e51-4167-b40a-3bc9ed8e0e06" providerId="ADAL" clId="{2C55090A-9F6D-4F86-9122-1528814634FE}" dt="2020-09-01T05:13:02.727" v="4942"/>
          <ac:spMkLst>
            <pc:docMk/>
            <pc:sldMk cId="1521715140" sldId="1108"/>
            <ac:spMk id="511" creationId="{6A43B415-61E9-4697-9D7F-6D4D50426D49}"/>
          </ac:spMkLst>
        </pc:spChg>
        <pc:spChg chg="add del mod">
          <ac:chgData name="Danielle Detering" userId="385b7343-7e51-4167-b40a-3bc9ed8e0e06" providerId="ADAL" clId="{2C55090A-9F6D-4F86-9122-1528814634FE}" dt="2020-09-01T05:13:02.727" v="4942"/>
          <ac:spMkLst>
            <pc:docMk/>
            <pc:sldMk cId="1521715140" sldId="1108"/>
            <ac:spMk id="512" creationId="{9129D05E-DD99-40DA-A534-3B65ED5C440A}"/>
          </ac:spMkLst>
        </pc:spChg>
        <pc:spChg chg="add del mod">
          <ac:chgData name="Danielle Detering" userId="385b7343-7e51-4167-b40a-3bc9ed8e0e06" providerId="ADAL" clId="{2C55090A-9F6D-4F86-9122-1528814634FE}" dt="2020-09-01T05:13:02.727" v="4942"/>
          <ac:spMkLst>
            <pc:docMk/>
            <pc:sldMk cId="1521715140" sldId="1108"/>
            <ac:spMk id="513" creationId="{6D83BEB7-314D-46CE-88C0-6B9BEF1E8E27}"/>
          </ac:spMkLst>
        </pc:spChg>
        <pc:spChg chg="add del mod">
          <ac:chgData name="Danielle Detering" userId="385b7343-7e51-4167-b40a-3bc9ed8e0e06" providerId="ADAL" clId="{2C55090A-9F6D-4F86-9122-1528814634FE}" dt="2020-09-01T05:13:02.727" v="4942"/>
          <ac:spMkLst>
            <pc:docMk/>
            <pc:sldMk cId="1521715140" sldId="1108"/>
            <ac:spMk id="514" creationId="{F71ABEF1-6424-4428-A5DF-E1E7B3ED979F}"/>
          </ac:spMkLst>
        </pc:spChg>
        <pc:spChg chg="add del mod">
          <ac:chgData name="Danielle Detering" userId="385b7343-7e51-4167-b40a-3bc9ed8e0e06" providerId="ADAL" clId="{2C55090A-9F6D-4F86-9122-1528814634FE}" dt="2020-09-01T05:13:02.727" v="4942"/>
          <ac:spMkLst>
            <pc:docMk/>
            <pc:sldMk cId="1521715140" sldId="1108"/>
            <ac:spMk id="515" creationId="{20449A92-BF28-4620-98FF-7C42080EC885}"/>
          </ac:spMkLst>
        </pc:spChg>
        <pc:spChg chg="add del mod">
          <ac:chgData name="Danielle Detering" userId="385b7343-7e51-4167-b40a-3bc9ed8e0e06" providerId="ADAL" clId="{2C55090A-9F6D-4F86-9122-1528814634FE}" dt="2020-09-01T05:13:02.727" v="4942"/>
          <ac:spMkLst>
            <pc:docMk/>
            <pc:sldMk cId="1521715140" sldId="1108"/>
            <ac:spMk id="516" creationId="{5931BDAA-6A9D-424B-837F-96DEB1B2D9AF}"/>
          </ac:spMkLst>
        </pc:spChg>
        <pc:spChg chg="add del mod">
          <ac:chgData name="Danielle Detering" userId="385b7343-7e51-4167-b40a-3bc9ed8e0e06" providerId="ADAL" clId="{2C55090A-9F6D-4F86-9122-1528814634FE}" dt="2020-09-01T05:13:02.727" v="4942"/>
          <ac:spMkLst>
            <pc:docMk/>
            <pc:sldMk cId="1521715140" sldId="1108"/>
            <ac:spMk id="517" creationId="{E9D3B71D-F2C3-4F80-820A-5F94A16F865D}"/>
          </ac:spMkLst>
        </pc:spChg>
        <pc:spChg chg="add del mod">
          <ac:chgData name="Danielle Detering" userId="385b7343-7e51-4167-b40a-3bc9ed8e0e06" providerId="ADAL" clId="{2C55090A-9F6D-4F86-9122-1528814634FE}" dt="2020-09-01T05:13:02.727" v="4942"/>
          <ac:spMkLst>
            <pc:docMk/>
            <pc:sldMk cId="1521715140" sldId="1108"/>
            <ac:spMk id="518" creationId="{2B364D1A-BDA0-4143-B4BB-B29C5FD0285F}"/>
          </ac:spMkLst>
        </pc:spChg>
        <pc:spChg chg="add del mod">
          <ac:chgData name="Danielle Detering" userId="385b7343-7e51-4167-b40a-3bc9ed8e0e06" providerId="ADAL" clId="{2C55090A-9F6D-4F86-9122-1528814634FE}" dt="2020-09-01T05:13:02.727" v="4942"/>
          <ac:spMkLst>
            <pc:docMk/>
            <pc:sldMk cId="1521715140" sldId="1108"/>
            <ac:spMk id="519" creationId="{D38ED587-55EF-4528-A57C-DA81FEF9994C}"/>
          </ac:spMkLst>
        </pc:spChg>
        <pc:spChg chg="add del mod">
          <ac:chgData name="Danielle Detering" userId="385b7343-7e51-4167-b40a-3bc9ed8e0e06" providerId="ADAL" clId="{2C55090A-9F6D-4F86-9122-1528814634FE}" dt="2020-09-01T05:13:02.727" v="4942"/>
          <ac:spMkLst>
            <pc:docMk/>
            <pc:sldMk cId="1521715140" sldId="1108"/>
            <ac:spMk id="520" creationId="{47E26B45-3C23-446B-8E71-11BECF0B4092}"/>
          </ac:spMkLst>
        </pc:spChg>
        <pc:spChg chg="add del mod">
          <ac:chgData name="Danielle Detering" userId="385b7343-7e51-4167-b40a-3bc9ed8e0e06" providerId="ADAL" clId="{2C55090A-9F6D-4F86-9122-1528814634FE}" dt="2020-09-01T05:13:02.727" v="4942"/>
          <ac:spMkLst>
            <pc:docMk/>
            <pc:sldMk cId="1521715140" sldId="1108"/>
            <ac:spMk id="521" creationId="{0C3B3B63-3D74-4B20-9187-9C82308BAD3A}"/>
          </ac:spMkLst>
        </pc:spChg>
        <pc:spChg chg="add del mod">
          <ac:chgData name="Danielle Detering" userId="385b7343-7e51-4167-b40a-3bc9ed8e0e06" providerId="ADAL" clId="{2C55090A-9F6D-4F86-9122-1528814634FE}" dt="2020-09-01T05:13:02.727" v="4942"/>
          <ac:spMkLst>
            <pc:docMk/>
            <pc:sldMk cId="1521715140" sldId="1108"/>
            <ac:spMk id="522" creationId="{518514DD-E82E-444A-968D-9615E56F5D81}"/>
          </ac:spMkLst>
        </pc:spChg>
        <pc:spChg chg="add del mod">
          <ac:chgData name="Danielle Detering" userId="385b7343-7e51-4167-b40a-3bc9ed8e0e06" providerId="ADAL" clId="{2C55090A-9F6D-4F86-9122-1528814634FE}" dt="2020-09-01T05:13:02.727" v="4942"/>
          <ac:spMkLst>
            <pc:docMk/>
            <pc:sldMk cId="1521715140" sldId="1108"/>
            <ac:spMk id="523" creationId="{BD395422-5D61-4E0A-A973-92AE4A0A0663}"/>
          </ac:spMkLst>
        </pc:spChg>
        <pc:spChg chg="add del mod">
          <ac:chgData name="Danielle Detering" userId="385b7343-7e51-4167-b40a-3bc9ed8e0e06" providerId="ADAL" clId="{2C55090A-9F6D-4F86-9122-1528814634FE}" dt="2020-09-01T05:13:02.727" v="4942"/>
          <ac:spMkLst>
            <pc:docMk/>
            <pc:sldMk cId="1521715140" sldId="1108"/>
            <ac:spMk id="524" creationId="{6AFFE915-EEE1-473B-B294-15E8141E0AA3}"/>
          </ac:spMkLst>
        </pc:spChg>
        <pc:spChg chg="mod topLvl">
          <ac:chgData name="Danielle Detering" userId="385b7343-7e51-4167-b40a-3bc9ed8e0e06" providerId="ADAL" clId="{2C55090A-9F6D-4F86-9122-1528814634FE}" dt="2020-09-18T19:55:27.318" v="22162" actId="164"/>
          <ac:spMkLst>
            <pc:docMk/>
            <pc:sldMk cId="1521715140" sldId="1108"/>
            <ac:spMk id="527" creationId="{7A1A98DF-642E-4DDD-9794-4AA20D2BA0C6}"/>
          </ac:spMkLst>
        </pc:spChg>
        <pc:spChg chg="mod topLvl">
          <ac:chgData name="Danielle Detering" userId="385b7343-7e51-4167-b40a-3bc9ed8e0e06" providerId="ADAL" clId="{2C55090A-9F6D-4F86-9122-1528814634FE}" dt="2020-09-18T19:55:27.318" v="22162" actId="164"/>
          <ac:spMkLst>
            <pc:docMk/>
            <pc:sldMk cId="1521715140" sldId="1108"/>
            <ac:spMk id="600" creationId="{5FE74B17-2FC1-42DC-86A6-776342AD7ABC}"/>
          </ac:spMkLst>
        </pc:spChg>
        <pc:spChg chg="mod topLvl">
          <ac:chgData name="Danielle Detering" userId="385b7343-7e51-4167-b40a-3bc9ed8e0e06" providerId="ADAL" clId="{2C55090A-9F6D-4F86-9122-1528814634FE}" dt="2020-09-18T19:55:27.318" v="22162" actId="164"/>
          <ac:spMkLst>
            <pc:docMk/>
            <pc:sldMk cId="1521715140" sldId="1108"/>
            <ac:spMk id="601" creationId="{993A7618-29FD-4856-B7D4-0A63211EB1DB}"/>
          </ac:spMkLst>
        </pc:spChg>
        <pc:spChg chg="mod topLvl">
          <ac:chgData name="Danielle Detering" userId="385b7343-7e51-4167-b40a-3bc9ed8e0e06" providerId="ADAL" clId="{2C55090A-9F6D-4F86-9122-1528814634FE}" dt="2020-09-18T19:55:27.318" v="22162" actId="164"/>
          <ac:spMkLst>
            <pc:docMk/>
            <pc:sldMk cId="1521715140" sldId="1108"/>
            <ac:spMk id="602" creationId="{D284402B-B489-40F1-9781-42145473D7CE}"/>
          </ac:spMkLst>
        </pc:spChg>
        <pc:spChg chg="mod topLvl">
          <ac:chgData name="Danielle Detering" userId="385b7343-7e51-4167-b40a-3bc9ed8e0e06" providerId="ADAL" clId="{2C55090A-9F6D-4F86-9122-1528814634FE}" dt="2020-09-18T19:55:27.318" v="22162" actId="164"/>
          <ac:spMkLst>
            <pc:docMk/>
            <pc:sldMk cId="1521715140" sldId="1108"/>
            <ac:spMk id="603" creationId="{241D4D81-CE60-479B-B552-7076E28C402F}"/>
          </ac:spMkLst>
        </pc:spChg>
        <pc:spChg chg="mod topLvl">
          <ac:chgData name="Danielle Detering" userId="385b7343-7e51-4167-b40a-3bc9ed8e0e06" providerId="ADAL" clId="{2C55090A-9F6D-4F86-9122-1528814634FE}" dt="2020-09-18T19:55:27.318" v="22162" actId="164"/>
          <ac:spMkLst>
            <pc:docMk/>
            <pc:sldMk cId="1521715140" sldId="1108"/>
            <ac:spMk id="604" creationId="{E8D1B0B7-0F47-4D99-BB8A-2DB26ABC1003}"/>
          </ac:spMkLst>
        </pc:spChg>
        <pc:spChg chg="mod topLvl">
          <ac:chgData name="Danielle Detering" userId="385b7343-7e51-4167-b40a-3bc9ed8e0e06" providerId="ADAL" clId="{2C55090A-9F6D-4F86-9122-1528814634FE}" dt="2020-09-18T19:55:27.318" v="22162" actId="164"/>
          <ac:spMkLst>
            <pc:docMk/>
            <pc:sldMk cId="1521715140" sldId="1108"/>
            <ac:spMk id="605" creationId="{EDCF9D9B-8F89-40E4-B02D-5E23252E6ED3}"/>
          </ac:spMkLst>
        </pc:spChg>
        <pc:spChg chg="mod topLvl">
          <ac:chgData name="Danielle Detering" userId="385b7343-7e51-4167-b40a-3bc9ed8e0e06" providerId="ADAL" clId="{2C55090A-9F6D-4F86-9122-1528814634FE}" dt="2020-09-18T19:55:27.318" v="22162" actId="164"/>
          <ac:spMkLst>
            <pc:docMk/>
            <pc:sldMk cId="1521715140" sldId="1108"/>
            <ac:spMk id="606" creationId="{5AFE410C-ABCA-4B66-9F44-00878F5B9978}"/>
          </ac:spMkLst>
        </pc:spChg>
        <pc:spChg chg="mod topLvl">
          <ac:chgData name="Danielle Detering" userId="385b7343-7e51-4167-b40a-3bc9ed8e0e06" providerId="ADAL" clId="{2C55090A-9F6D-4F86-9122-1528814634FE}" dt="2020-09-18T19:55:27.318" v="22162" actId="164"/>
          <ac:spMkLst>
            <pc:docMk/>
            <pc:sldMk cId="1521715140" sldId="1108"/>
            <ac:spMk id="607" creationId="{3DB8C067-3E50-478C-A0C5-5027DF1040DD}"/>
          </ac:spMkLst>
        </pc:spChg>
        <pc:spChg chg="mod topLvl">
          <ac:chgData name="Danielle Detering" userId="385b7343-7e51-4167-b40a-3bc9ed8e0e06" providerId="ADAL" clId="{2C55090A-9F6D-4F86-9122-1528814634FE}" dt="2020-09-18T19:55:27.318" v="22162" actId="164"/>
          <ac:spMkLst>
            <pc:docMk/>
            <pc:sldMk cId="1521715140" sldId="1108"/>
            <ac:spMk id="608" creationId="{DB69E608-9C4F-4EF2-9265-ED6F55E4F7A7}"/>
          </ac:spMkLst>
        </pc:spChg>
        <pc:spChg chg="mod topLvl">
          <ac:chgData name="Danielle Detering" userId="385b7343-7e51-4167-b40a-3bc9ed8e0e06" providerId="ADAL" clId="{2C55090A-9F6D-4F86-9122-1528814634FE}" dt="2020-09-18T19:55:27.318" v="22162" actId="164"/>
          <ac:spMkLst>
            <pc:docMk/>
            <pc:sldMk cId="1521715140" sldId="1108"/>
            <ac:spMk id="609" creationId="{D3C718F4-8B43-40E3-BD3B-D30A7E1277AD}"/>
          </ac:spMkLst>
        </pc:spChg>
        <pc:spChg chg="mod topLvl">
          <ac:chgData name="Danielle Detering" userId="385b7343-7e51-4167-b40a-3bc9ed8e0e06" providerId="ADAL" clId="{2C55090A-9F6D-4F86-9122-1528814634FE}" dt="2020-09-18T19:55:27.318" v="22162" actId="164"/>
          <ac:spMkLst>
            <pc:docMk/>
            <pc:sldMk cId="1521715140" sldId="1108"/>
            <ac:spMk id="610" creationId="{756730DC-84D5-4B1B-8DDC-26597D9C4348}"/>
          </ac:spMkLst>
        </pc:spChg>
        <pc:spChg chg="mod topLvl">
          <ac:chgData name="Danielle Detering" userId="385b7343-7e51-4167-b40a-3bc9ed8e0e06" providerId="ADAL" clId="{2C55090A-9F6D-4F86-9122-1528814634FE}" dt="2020-09-18T19:55:27.318" v="22162" actId="164"/>
          <ac:spMkLst>
            <pc:docMk/>
            <pc:sldMk cId="1521715140" sldId="1108"/>
            <ac:spMk id="611" creationId="{D9B92884-EA2B-4A32-93CE-132264B6D896}"/>
          </ac:spMkLst>
        </pc:spChg>
        <pc:spChg chg="add del mod topLvl">
          <ac:chgData name="Danielle Detering" userId="385b7343-7e51-4167-b40a-3bc9ed8e0e06" providerId="ADAL" clId="{2C55090A-9F6D-4F86-9122-1528814634FE}" dt="2020-09-01T05:24:52.713" v="5109" actId="478"/>
          <ac:spMkLst>
            <pc:docMk/>
            <pc:sldMk cId="1521715140" sldId="1108"/>
            <ac:spMk id="612" creationId="{A0A16701-0CC2-4136-BC20-3E016A07CB56}"/>
          </ac:spMkLst>
        </pc:spChg>
        <pc:spChg chg="add del mod topLvl">
          <ac:chgData name="Danielle Detering" userId="385b7343-7e51-4167-b40a-3bc9ed8e0e06" providerId="ADAL" clId="{2C55090A-9F6D-4F86-9122-1528814634FE}" dt="2020-09-01T05:22:32.785" v="5093" actId="478"/>
          <ac:spMkLst>
            <pc:docMk/>
            <pc:sldMk cId="1521715140" sldId="1108"/>
            <ac:spMk id="613" creationId="{8554841B-CABB-4BFA-87FB-42055CFE396E}"/>
          </ac:spMkLst>
        </pc:spChg>
        <pc:spChg chg="add del mod topLvl">
          <ac:chgData name="Danielle Detering" userId="385b7343-7e51-4167-b40a-3bc9ed8e0e06" providerId="ADAL" clId="{2C55090A-9F6D-4F86-9122-1528814634FE}" dt="2020-09-01T05:21:10.630" v="5077" actId="478"/>
          <ac:spMkLst>
            <pc:docMk/>
            <pc:sldMk cId="1521715140" sldId="1108"/>
            <ac:spMk id="614" creationId="{A44AFE91-EC54-45F7-A25C-1E52ADBFCA70}"/>
          </ac:spMkLst>
        </pc:spChg>
        <pc:spChg chg="add del mod topLvl">
          <ac:chgData name="Danielle Detering" userId="385b7343-7e51-4167-b40a-3bc9ed8e0e06" providerId="ADAL" clId="{2C55090A-9F6D-4F86-9122-1528814634FE}" dt="2020-09-01T05:19:33.529" v="5058" actId="478"/>
          <ac:spMkLst>
            <pc:docMk/>
            <pc:sldMk cId="1521715140" sldId="1108"/>
            <ac:spMk id="615" creationId="{8A1210CA-D483-4AE4-B765-6425E58D22C3}"/>
          </ac:spMkLst>
        </pc:spChg>
        <pc:spChg chg="add del mod topLvl">
          <ac:chgData name="Danielle Detering" userId="385b7343-7e51-4167-b40a-3bc9ed8e0e06" providerId="ADAL" clId="{2C55090A-9F6D-4F86-9122-1528814634FE}" dt="2020-09-01T05:18:17.596" v="5039" actId="478"/>
          <ac:spMkLst>
            <pc:docMk/>
            <pc:sldMk cId="1521715140" sldId="1108"/>
            <ac:spMk id="616" creationId="{494E161F-E571-4D71-BAFF-3F69E2F13028}"/>
          </ac:spMkLst>
        </pc:spChg>
        <pc:spChg chg="add del mod topLvl">
          <ac:chgData name="Danielle Detering" userId="385b7343-7e51-4167-b40a-3bc9ed8e0e06" providerId="ADAL" clId="{2C55090A-9F6D-4F86-9122-1528814634FE}" dt="2020-09-01T05:17:29.069" v="5024" actId="478"/>
          <ac:spMkLst>
            <pc:docMk/>
            <pc:sldMk cId="1521715140" sldId="1108"/>
            <ac:spMk id="617" creationId="{72880C93-2E38-4FEC-9ECF-D2E120F470BB}"/>
          </ac:spMkLst>
        </pc:spChg>
        <pc:spChg chg="mod topLvl">
          <ac:chgData name="Danielle Detering" userId="385b7343-7e51-4167-b40a-3bc9ed8e0e06" providerId="ADAL" clId="{2C55090A-9F6D-4F86-9122-1528814634FE}" dt="2020-09-18T19:55:27.318" v="22162" actId="164"/>
          <ac:spMkLst>
            <pc:docMk/>
            <pc:sldMk cId="1521715140" sldId="1108"/>
            <ac:spMk id="618" creationId="{21D1A62E-B0E5-4237-98D4-27898314DB71}"/>
          </ac:spMkLst>
        </pc:spChg>
        <pc:spChg chg="mod topLvl">
          <ac:chgData name="Danielle Detering" userId="385b7343-7e51-4167-b40a-3bc9ed8e0e06" providerId="ADAL" clId="{2C55090A-9F6D-4F86-9122-1528814634FE}" dt="2020-09-18T19:55:27.318" v="22162" actId="164"/>
          <ac:spMkLst>
            <pc:docMk/>
            <pc:sldMk cId="1521715140" sldId="1108"/>
            <ac:spMk id="619" creationId="{B079B986-6827-4CF7-ADFF-E68A1DE04A1E}"/>
          </ac:spMkLst>
        </pc:spChg>
        <pc:spChg chg="mod topLvl">
          <ac:chgData name="Danielle Detering" userId="385b7343-7e51-4167-b40a-3bc9ed8e0e06" providerId="ADAL" clId="{2C55090A-9F6D-4F86-9122-1528814634FE}" dt="2020-09-18T19:55:27.318" v="22162" actId="164"/>
          <ac:spMkLst>
            <pc:docMk/>
            <pc:sldMk cId="1521715140" sldId="1108"/>
            <ac:spMk id="620" creationId="{BDA0FBFA-9DFD-4CDB-B864-1438F2B3DECC}"/>
          </ac:spMkLst>
        </pc:spChg>
        <pc:spChg chg="mod topLvl">
          <ac:chgData name="Danielle Detering" userId="385b7343-7e51-4167-b40a-3bc9ed8e0e06" providerId="ADAL" clId="{2C55090A-9F6D-4F86-9122-1528814634FE}" dt="2020-09-18T19:55:27.318" v="22162" actId="164"/>
          <ac:spMkLst>
            <pc:docMk/>
            <pc:sldMk cId="1521715140" sldId="1108"/>
            <ac:spMk id="621" creationId="{39981636-CAFA-4561-BC64-50E1CD589D46}"/>
          </ac:spMkLst>
        </pc:spChg>
        <pc:spChg chg="mod topLvl">
          <ac:chgData name="Danielle Detering" userId="385b7343-7e51-4167-b40a-3bc9ed8e0e06" providerId="ADAL" clId="{2C55090A-9F6D-4F86-9122-1528814634FE}" dt="2020-09-18T19:55:27.318" v="22162" actId="164"/>
          <ac:spMkLst>
            <pc:docMk/>
            <pc:sldMk cId="1521715140" sldId="1108"/>
            <ac:spMk id="622" creationId="{D7AF132E-720A-411D-991B-05C970B28091}"/>
          </ac:spMkLst>
        </pc:spChg>
        <pc:spChg chg="mod topLvl">
          <ac:chgData name="Danielle Detering" userId="385b7343-7e51-4167-b40a-3bc9ed8e0e06" providerId="ADAL" clId="{2C55090A-9F6D-4F86-9122-1528814634FE}" dt="2020-09-18T19:55:27.318" v="22162" actId="164"/>
          <ac:spMkLst>
            <pc:docMk/>
            <pc:sldMk cId="1521715140" sldId="1108"/>
            <ac:spMk id="623" creationId="{629375CB-F9AE-40F6-91A1-9689BA95D98D}"/>
          </ac:spMkLst>
        </pc:spChg>
        <pc:spChg chg="mod topLvl">
          <ac:chgData name="Danielle Detering" userId="385b7343-7e51-4167-b40a-3bc9ed8e0e06" providerId="ADAL" clId="{2C55090A-9F6D-4F86-9122-1528814634FE}" dt="2020-09-18T19:55:27.318" v="22162" actId="164"/>
          <ac:spMkLst>
            <pc:docMk/>
            <pc:sldMk cId="1521715140" sldId="1108"/>
            <ac:spMk id="624" creationId="{2AF42400-8EEA-40CD-A466-0A7E0ADB9FA8}"/>
          </ac:spMkLst>
        </pc:spChg>
        <pc:spChg chg="mod topLvl">
          <ac:chgData name="Danielle Detering" userId="385b7343-7e51-4167-b40a-3bc9ed8e0e06" providerId="ADAL" clId="{2C55090A-9F6D-4F86-9122-1528814634FE}" dt="2020-09-18T19:55:27.318" v="22162" actId="164"/>
          <ac:spMkLst>
            <pc:docMk/>
            <pc:sldMk cId="1521715140" sldId="1108"/>
            <ac:spMk id="625" creationId="{A4BE0429-8068-4B42-999E-132554236736}"/>
          </ac:spMkLst>
        </pc:spChg>
        <pc:spChg chg="mod topLvl">
          <ac:chgData name="Danielle Detering" userId="385b7343-7e51-4167-b40a-3bc9ed8e0e06" providerId="ADAL" clId="{2C55090A-9F6D-4F86-9122-1528814634FE}" dt="2020-09-18T19:55:27.318" v="22162" actId="164"/>
          <ac:spMkLst>
            <pc:docMk/>
            <pc:sldMk cId="1521715140" sldId="1108"/>
            <ac:spMk id="626" creationId="{A3B0F004-3805-4B01-868A-DC233746DC85}"/>
          </ac:spMkLst>
        </pc:spChg>
        <pc:spChg chg="mod topLvl">
          <ac:chgData name="Danielle Detering" userId="385b7343-7e51-4167-b40a-3bc9ed8e0e06" providerId="ADAL" clId="{2C55090A-9F6D-4F86-9122-1528814634FE}" dt="2020-09-18T19:55:27.318" v="22162" actId="164"/>
          <ac:spMkLst>
            <pc:docMk/>
            <pc:sldMk cId="1521715140" sldId="1108"/>
            <ac:spMk id="627" creationId="{64ADE1BF-A706-4C97-85B2-179D6661CDE1}"/>
          </ac:spMkLst>
        </pc:spChg>
        <pc:spChg chg="mod topLvl">
          <ac:chgData name="Danielle Detering" userId="385b7343-7e51-4167-b40a-3bc9ed8e0e06" providerId="ADAL" clId="{2C55090A-9F6D-4F86-9122-1528814634FE}" dt="2020-09-18T19:55:27.318" v="22162" actId="164"/>
          <ac:spMkLst>
            <pc:docMk/>
            <pc:sldMk cId="1521715140" sldId="1108"/>
            <ac:spMk id="628" creationId="{C5547728-75A6-4C37-A3D9-45E56A377394}"/>
          </ac:spMkLst>
        </pc:spChg>
        <pc:spChg chg="add mod">
          <ac:chgData name="Danielle Detering" userId="385b7343-7e51-4167-b40a-3bc9ed8e0e06" providerId="ADAL" clId="{2C55090A-9F6D-4F86-9122-1528814634FE}" dt="2020-09-18T19:55:14.889" v="22160" actId="207"/>
          <ac:spMkLst>
            <pc:docMk/>
            <pc:sldMk cId="1521715140" sldId="1108"/>
            <ac:spMk id="788" creationId="{CB596E44-664B-4A68-AB1A-9376CF251B46}"/>
          </ac:spMkLst>
        </pc:spChg>
        <pc:spChg chg="add mod">
          <ac:chgData name="Danielle Detering" userId="385b7343-7e51-4167-b40a-3bc9ed8e0e06" providerId="ADAL" clId="{2C55090A-9F6D-4F86-9122-1528814634FE}" dt="2020-09-01T05:31:21.691" v="5156" actId="20577"/>
          <ac:spMkLst>
            <pc:docMk/>
            <pc:sldMk cId="1521715140" sldId="1108"/>
            <ac:spMk id="790" creationId="{466B0ED8-8C97-4E11-9DBE-EC7B4BCE574A}"/>
          </ac:spMkLst>
        </pc:spChg>
        <pc:grpChg chg="add mod">
          <ac:chgData name="Danielle Detering" userId="385b7343-7e51-4167-b40a-3bc9ed8e0e06" providerId="ADAL" clId="{2C55090A-9F6D-4F86-9122-1528814634FE}" dt="2020-09-18T19:55:27.318" v="22162" actId="164"/>
          <ac:grpSpMkLst>
            <pc:docMk/>
            <pc:sldMk cId="1521715140" sldId="1108"/>
            <ac:grpSpMk id="6" creationId="{667CE3F4-FA86-4A2B-8A78-DC23675EE20F}"/>
          </ac:grpSpMkLst>
        </pc:grpChg>
        <pc:grpChg chg="add del mod">
          <ac:chgData name="Danielle Detering" userId="385b7343-7e51-4167-b40a-3bc9ed8e0e06" providerId="ADAL" clId="{2C55090A-9F6D-4F86-9122-1528814634FE}" dt="2020-09-01T04:57:49.483" v="4893" actId="165"/>
          <ac:grpSpMkLst>
            <pc:docMk/>
            <pc:sldMk cId="1521715140" sldId="1108"/>
            <ac:grpSpMk id="6" creationId="{7AC77DDC-13D5-42E6-B02D-4552C50E274C}"/>
          </ac:grpSpMkLst>
        </pc:grpChg>
        <pc:grpChg chg="add mod">
          <ac:chgData name="Danielle Detering" userId="385b7343-7e51-4167-b40a-3bc9ed8e0e06" providerId="ADAL" clId="{2C55090A-9F6D-4F86-9122-1528814634FE}" dt="2020-09-01T05:05:55.421" v="4914" actId="164"/>
          <ac:grpSpMkLst>
            <pc:docMk/>
            <pc:sldMk cId="1521715140" sldId="1108"/>
            <ac:grpSpMk id="78" creationId="{52625694-6A4E-45B0-971B-D0F2F0CCAA52}"/>
          </ac:grpSpMkLst>
        </pc:grpChg>
        <pc:grpChg chg="add del mod">
          <ac:chgData name="Danielle Detering" userId="385b7343-7e51-4167-b40a-3bc9ed8e0e06" providerId="ADAL" clId="{2C55090A-9F6D-4F86-9122-1528814634FE}" dt="2020-09-01T05:25:52.018" v="5122" actId="165"/>
          <ac:grpSpMkLst>
            <pc:docMk/>
            <pc:sldMk cId="1521715140" sldId="1108"/>
            <ac:grpSpMk id="150" creationId="{7F4B7119-3A86-4810-A64C-5239895B381B}"/>
          </ac:grpSpMkLst>
        </pc:grpChg>
        <pc:grpChg chg="add del mod">
          <ac:chgData name="Danielle Detering" userId="385b7343-7e51-4167-b40a-3bc9ed8e0e06" providerId="ADAL" clId="{2C55090A-9F6D-4F86-9122-1528814634FE}" dt="2020-09-01T05:16:41.167" v="5010" actId="165"/>
          <ac:grpSpMkLst>
            <pc:docMk/>
            <pc:sldMk cId="1521715140" sldId="1108"/>
            <ac:grpSpMk id="526" creationId="{3B00AF22-21F7-4EE4-AC7B-E3F5EE324DFC}"/>
          </ac:grpSpMkLst>
        </pc:grpChg>
        <pc:grpChg chg="add del mod topLvl">
          <ac:chgData name="Danielle Detering" userId="385b7343-7e51-4167-b40a-3bc9ed8e0e06" providerId="ADAL" clId="{2C55090A-9F6D-4F86-9122-1528814634FE}" dt="2020-09-18T19:54:59.054" v="22157" actId="165"/>
          <ac:grpSpMkLst>
            <pc:docMk/>
            <pc:sldMk cId="1521715140" sldId="1108"/>
            <ac:grpSpMk id="785" creationId="{43F3E305-481E-4939-A6BF-0CE425B52D32}"/>
          </ac:grpSpMkLst>
        </pc:grpChg>
        <pc:grpChg chg="add del mod">
          <ac:chgData name="Danielle Detering" userId="385b7343-7e51-4167-b40a-3bc9ed8e0e06" providerId="ADAL" clId="{2C55090A-9F6D-4F86-9122-1528814634FE}" dt="2020-09-18T19:54:06.024" v="22154" actId="165"/>
          <ac:grpSpMkLst>
            <pc:docMk/>
            <pc:sldMk cId="1521715140" sldId="1108"/>
            <ac:grpSpMk id="786" creationId="{FD17C6DE-B1A2-454F-BC84-1E1F25B9EEC1}"/>
          </ac:grpSpMkLst>
        </pc:grpChg>
        <pc:cxnChg chg="mod topLvl">
          <ac:chgData name="Danielle Detering" userId="385b7343-7e51-4167-b40a-3bc9ed8e0e06" providerId="ADAL" clId="{2C55090A-9F6D-4F86-9122-1528814634FE}" dt="2020-09-18T19:55:27.318" v="22162" actId="164"/>
          <ac:cxnSpMkLst>
            <pc:docMk/>
            <pc:sldMk cId="1521715140" sldId="1108"/>
            <ac:cxnSpMk id="67" creationId="{118E7DBE-13A3-4C2C-9EB4-343C4D06D548}"/>
          </ac:cxnSpMkLst>
        </pc:cxnChg>
        <pc:cxnChg chg="mod topLvl">
          <ac:chgData name="Danielle Detering" userId="385b7343-7e51-4167-b40a-3bc9ed8e0e06" providerId="ADAL" clId="{2C55090A-9F6D-4F86-9122-1528814634FE}" dt="2020-09-18T19:55:27.318" v="22162" actId="164"/>
          <ac:cxnSpMkLst>
            <pc:docMk/>
            <pc:sldMk cId="1521715140" sldId="1108"/>
            <ac:cxnSpMk id="68" creationId="{5B378B97-BB1A-4394-BF13-C41BDD64C23B}"/>
          </ac:cxnSpMkLst>
        </pc:cxnChg>
        <pc:cxnChg chg="mod topLvl">
          <ac:chgData name="Danielle Detering" userId="385b7343-7e51-4167-b40a-3bc9ed8e0e06" providerId="ADAL" clId="{2C55090A-9F6D-4F86-9122-1528814634FE}" dt="2020-09-18T19:55:27.318" v="22162" actId="164"/>
          <ac:cxnSpMkLst>
            <pc:docMk/>
            <pc:sldMk cId="1521715140" sldId="1108"/>
            <ac:cxnSpMk id="71" creationId="{5053345F-E10F-4F6B-972D-61F37BCA65E7}"/>
          </ac:cxnSpMkLst>
        </pc:cxnChg>
        <pc:cxnChg chg="mod topLvl">
          <ac:chgData name="Danielle Detering" userId="385b7343-7e51-4167-b40a-3bc9ed8e0e06" providerId="ADAL" clId="{2C55090A-9F6D-4F86-9122-1528814634FE}" dt="2020-09-18T19:55:27.318" v="22162" actId="164"/>
          <ac:cxnSpMkLst>
            <pc:docMk/>
            <pc:sldMk cId="1521715140" sldId="1108"/>
            <ac:cxnSpMk id="74" creationId="{54595BB4-39F7-45A6-A359-B2A4AD5591E4}"/>
          </ac:cxnSpMkLst>
        </pc:cxnChg>
        <pc:cxnChg chg="mod topLvl">
          <ac:chgData name="Danielle Detering" userId="385b7343-7e51-4167-b40a-3bc9ed8e0e06" providerId="ADAL" clId="{2C55090A-9F6D-4F86-9122-1528814634FE}" dt="2020-09-18T19:55:27.318" v="22162" actId="164"/>
          <ac:cxnSpMkLst>
            <pc:docMk/>
            <pc:sldMk cId="1521715140" sldId="1108"/>
            <ac:cxnSpMk id="77" creationId="{75D07970-5949-40B1-A57A-00FA9E23F1BC}"/>
          </ac:cxnSpMkLst>
        </pc:cxnChg>
        <pc:cxnChg chg="mod topLvl">
          <ac:chgData name="Danielle Detering" userId="385b7343-7e51-4167-b40a-3bc9ed8e0e06" providerId="ADAL" clId="{2C55090A-9F6D-4F86-9122-1528814634FE}" dt="2020-09-18T19:55:27.318" v="22162" actId="164"/>
          <ac:cxnSpMkLst>
            <pc:docMk/>
            <pc:sldMk cId="1521715140" sldId="1108"/>
            <ac:cxnSpMk id="80" creationId="{967A314D-0E57-4DA6-9EFE-EEEBC7A18C48}"/>
          </ac:cxnSpMkLst>
        </pc:cxnChg>
        <pc:cxnChg chg="mod topLvl">
          <ac:chgData name="Danielle Detering" userId="385b7343-7e51-4167-b40a-3bc9ed8e0e06" providerId="ADAL" clId="{2C55090A-9F6D-4F86-9122-1528814634FE}" dt="2020-09-18T19:55:27.318" v="22162" actId="164"/>
          <ac:cxnSpMkLst>
            <pc:docMk/>
            <pc:sldMk cId="1521715140" sldId="1108"/>
            <ac:cxnSpMk id="83" creationId="{BA4DD295-0F36-4F4E-B422-AFA4A214E2EC}"/>
          </ac:cxnSpMkLst>
        </pc:cxnChg>
        <pc:cxnChg chg="mod topLvl">
          <ac:chgData name="Danielle Detering" userId="385b7343-7e51-4167-b40a-3bc9ed8e0e06" providerId="ADAL" clId="{2C55090A-9F6D-4F86-9122-1528814634FE}" dt="2020-09-18T19:55:27.318" v="22162" actId="164"/>
          <ac:cxnSpMkLst>
            <pc:docMk/>
            <pc:sldMk cId="1521715140" sldId="1108"/>
            <ac:cxnSpMk id="86" creationId="{C8092EAD-5D76-4ACF-9777-55D473B0D181}"/>
          </ac:cxnSpMkLst>
        </pc:cxnChg>
        <pc:cxnChg chg="mod topLvl">
          <ac:chgData name="Danielle Detering" userId="385b7343-7e51-4167-b40a-3bc9ed8e0e06" providerId="ADAL" clId="{2C55090A-9F6D-4F86-9122-1528814634FE}" dt="2020-09-18T19:55:27.318" v="22162" actId="164"/>
          <ac:cxnSpMkLst>
            <pc:docMk/>
            <pc:sldMk cId="1521715140" sldId="1108"/>
            <ac:cxnSpMk id="89" creationId="{1AC03EFE-A82E-43D0-9291-350FA8F91557}"/>
          </ac:cxnSpMkLst>
        </pc:cxnChg>
        <pc:cxnChg chg="mod topLvl">
          <ac:chgData name="Danielle Detering" userId="385b7343-7e51-4167-b40a-3bc9ed8e0e06" providerId="ADAL" clId="{2C55090A-9F6D-4F86-9122-1528814634FE}" dt="2020-09-18T19:55:27.318" v="22162" actId="164"/>
          <ac:cxnSpMkLst>
            <pc:docMk/>
            <pc:sldMk cId="1521715140" sldId="1108"/>
            <ac:cxnSpMk id="92" creationId="{A811CF71-CAC8-4C73-B39D-7A9D09085117}"/>
          </ac:cxnSpMkLst>
        </pc:cxnChg>
        <pc:cxnChg chg="mod topLvl">
          <ac:chgData name="Danielle Detering" userId="385b7343-7e51-4167-b40a-3bc9ed8e0e06" providerId="ADAL" clId="{2C55090A-9F6D-4F86-9122-1528814634FE}" dt="2020-09-18T19:55:27.318" v="22162" actId="164"/>
          <ac:cxnSpMkLst>
            <pc:docMk/>
            <pc:sldMk cId="1521715140" sldId="1108"/>
            <ac:cxnSpMk id="95" creationId="{A9CC2B57-D04D-4462-9F4F-0013E87ADEC1}"/>
          </ac:cxnSpMkLst>
        </pc:cxnChg>
        <pc:cxnChg chg="mod topLvl">
          <ac:chgData name="Danielle Detering" userId="385b7343-7e51-4167-b40a-3bc9ed8e0e06" providerId="ADAL" clId="{2C55090A-9F6D-4F86-9122-1528814634FE}" dt="2020-09-18T19:55:27.318" v="22162" actId="164"/>
          <ac:cxnSpMkLst>
            <pc:docMk/>
            <pc:sldMk cId="1521715140" sldId="1108"/>
            <ac:cxnSpMk id="98" creationId="{C1C64DDC-A2DD-4752-9AF1-35844B2D5D96}"/>
          </ac:cxnSpMkLst>
        </pc:cxnChg>
        <pc:cxnChg chg="mod topLvl">
          <ac:chgData name="Danielle Detering" userId="385b7343-7e51-4167-b40a-3bc9ed8e0e06" providerId="ADAL" clId="{2C55090A-9F6D-4F86-9122-1528814634FE}" dt="2020-09-18T19:55:27.318" v="22162" actId="164"/>
          <ac:cxnSpMkLst>
            <pc:docMk/>
            <pc:sldMk cId="1521715140" sldId="1108"/>
            <ac:cxnSpMk id="127" creationId="{1AA9535C-9942-4AF3-A486-8530E3AC8515}"/>
          </ac:cxnSpMkLst>
        </pc:cxnChg>
        <pc:cxnChg chg="mod topLvl">
          <ac:chgData name="Danielle Detering" userId="385b7343-7e51-4167-b40a-3bc9ed8e0e06" providerId="ADAL" clId="{2C55090A-9F6D-4F86-9122-1528814634FE}" dt="2020-09-18T19:55:27.318" v="22162" actId="164"/>
          <ac:cxnSpMkLst>
            <pc:docMk/>
            <pc:sldMk cId="1521715140" sldId="1108"/>
            <ac:cxnSpMk id="130" creationId="{276986BD-52A4-44A5-8FF0-50ED6CBC180D}"/>
          </ac:cxnSpMkLst>
        </pc:cxnChg>
        <pc:cxnChg chg="mod topLvl">
          <ac:chgData name="Danielle Detering" userId="385b7343-7e51-4167-b40a-3bc9ed8e0e06" providerId="ADAL" clId="{2C55090A-9F6D-4F86-9122-1528814634FE}" dt="2020-09-18T19:55:27.318" v="22162" actId="164"/>
          <ac:cxnSpMkLst>
            <pc:docMk/>
            <pc:sldMk cId="1521715140" sldId="1108"/>
            <ac:cxnSpMk id="133" creationId="{E645EF08-E2FD-42BA-9469-6E040F8E1226}"/>
          </ac:cxnSpMkLst>
        </pc:cxnChg>
        <pc:cxnChg chg="mod topLvl">
          <ac:chgData name="Danielle Detering" userId="385b7343-7e51-4167-b40a-3bc9ed8e0e06" providerId="ADAL" clId="{2C55090A-9F6D-4F86-9122-1528814634FE}" dt="2020-09-18T19:55:27.318" v="22162" actId="164"/>
          <ac:cxnSpMkLst>
            <pc:docMk/>
            <pc:sldMk cId="1521715140" sldId="1108"/>
            <ac:cxnSpMk id="139" creationId="{F20E1F66-6838-449D-BD9A-39F7DAF9C31B}"/>
          </ac:cxnSpMkLst>
        </pc:cxnChg>
        <pc:cxnChg chg="mod topLvl">
          <ac:chgData name="Danielle Detering" userId="385b7343-7e51-4167-b40a-3bc9ed8e0e06" providerId="ADAL" clId="{2C55090A-9F6D-4F86-9122-1528814634FE}" dt="2020-09-18T19:55:27.318" v="22162" actId="164"/>
          <ac:cxnSpMkLst>
            <pc:docMk/>
            <pc:sldMk cId="1521715140" sldId="1108"/>
            <ac:cxnSpMk id="142" creationId="{9D635739-2226-4D01-B214-DE8C8DA7DFBE}"/>
          </ac:cxnSpMkLst>
        </pc:cxnChg>
        <pc:cxnChg chg="mod topLvl">
          <ac:chgData name="Danielle Detering" userId="385b7343-7e51-4167-b40a-3bc9ed8e0e06" providerId="ADAL" clId="{2C55090A-9F6D-4F86-9122-1528814634FE}" dt="2020-09-18T19:55:27.318" v="22162" actId="164"/>
          <ac:cxnSpMkLst>
            <pc:docMk/>
            <pc:sldMk cId="1521715140" sldId="1108"/>
            <ac:cxnSpMk id="146" creationId="{15F29A1F-5FC2-47A4-B1B8-71DC0B741404}"/>
          </ac:cxnSpMkLst>
        </pc:cxnChg>
        <pc:cxnChg chg="mod topLvl">
          <ac:chgData name="Danielle Detering" userId="385b7343-7e51-4167-b40a-3bc9ed8e0e06" providerId="ADAL" clId="{2C55090A-9F6D-4F86-9122-1528814634FE}" dt="2020-09-18T19:55:27.318" v="22162" actId="164"/>
          <ac:cxnSpMkLst>
            <pc:docMk/>
            <pc:sldMk cId="1521715140" sldId="1108"/>
            <ac:cxnSpMk id="149" creationId="{45BF8A3C-DEBC-42F9-B351-A2574A667826}"/>
          </ac:cxnSpMkLst>
        </pc:cxnChg>
        <pc:cxnChg chg="mod topLvl">
          <ac:chgData name="Danielle Detering" userId="385b7343-7e51-4167-b40a-3bc9ed8e0e06" providerId="ADAL" clId="{2C55090A-9F6D-4F86-9122-1528814634FE}" dt="2020-09-18T19:55:27.318" v="22162" actId="164"/>
          <ac:cxnSpMkLst>
            <pc:docMk/>
            <pc:sldMk cId="1521715140" sldId="1108"/>
            <ac:cxnSpMk id="152" creationId="{66104DB7-3579-4997-9CB7-B45F3839B193}"/>
          </ac:cxnSpMkLst>
        </pc:cxnChg>
        <pc:cxnChg chg="mod topLvl">
          <ac:chgData name="Danielle Detering" userId="385b7343-7e51-4167-b40a-3bc9ed8e0e06" providerId="ADAL" clId="{2C55090A-9F6D-4F86-9122-1528814634FE}" dt="2020-09-18T19:55:27.318" v="22162" actId="164"/>
          <ac:cxnSpMkLst>
            <pc:docMk/>
            <pc:sldMk cId="1521715140" sldId="1108"/>
            <ac:cxnSpMk id="155" creationId="{6512EA57-DAEA-4FDF-8D0F-88F924849AEC}"/>
          </ac:cxnSpMkLst>
        </pc:cxnChg>
        <pc:cxnChg chg="mod topLvl">
          <ac:chgData name="Danielle Detering" userId="385b7343-7e51-4167-b40a-3bc9ed8e0e06" providerId="ADAL" clId="{2C55090A-9F6D-4F86-9122-1528814634FE}" dt="2020-09-18T19:55:27.318" v="22162" actId="164"/>
          <ac:cxnSpMkLst>
            <pc:docMk/>
            <pc:sldMk cId="1521715140" sldId="1108"/>
            <ac:cxnSpMk id="158" creationId="{B936D733-6700-4222-9D75-8891E4474B30}"/>
          </ac:cxnSpMkLst>
        </pc:cxnChg>
        <pc:cxnChg chg="mod topLvl">
          <ac:chgData name="Danielle Detering" userId="385b7343-7e51-4167-b40a-3bc9ed8e0e06" providerId="ADAL" clId="{2C55090A-9F6D-4F86-9122-1528814634FE}" dt="2020-09-18T19:55:27.318" v="22162" actId="164"/>
          <ac:cxnSpMkLst>
            <pc:docMk/>
            <pc:sldMk cId="1521715140" sldId="1108"/>
            <ac:cxnSpMk id="161" creationId="{C337E3D0-3E5A-485A-9AAB-24CCE0040D87}"/>
          </ac:cxnSpMkLst>
        </pc:cxnChg>
        <pc:cxnChg chg="mod topLvl">
          <ac:chgData name="Danielle Detering" userId="385b7343-7e51-4167-b40a-3bc9ed8e0e06" providerId="ADAL" clId="{2C55090A-9F6D-4F86-9122-1528814634FE}" dt="2020-09-18T19:55:27.318" v="22162" actId="164"/>
          <ac:cxnSpMkLst>
            <pc:docMk/>
            <pc:sldMk cId="1521715140" sldId="1108"/>
            <ac:cxnSpMk id="164" creationId="{9FE47BCD-1F8D-453B-BCD6-43384A04909D}"/>
          </ac:cxnSpMkLst>
        </pc:cxnChg>
        <pc:cxnChg chg="mod topLvl">
          <ac:chgData name="Danielle Detering" userId="385b7343-7e51-4167-b40a-3bc9ed8e0e06" providerId="ADAL" clId="{2C55090A-9F6D-4F86-9122-1528814634FE}" dt="2020-09-18T19:55:27.318" v="22162" actId="164"/>
          <ac:cxnSpMkLst>
            <pc:docMk/>
            <pc:sldMk cId="1521715140" sldId="1108"/>
            <ac:cxnSpMk id="167" creationId="{64C2C2CE-5CF3-4865-AA27-FBCA2071D8E8}"/>
          </ac:cxnSpMkLst>
        </pc:cxnChg>
        <pc:cxnChg chg="mod topLvl">
          <ac:chgData name="Danielle Detering" userId="385b7343-7e51-4167-b40a-3bc9ed8e0e06" providerId="ADAL" clId="{2C55090A-9F6D-4F86-9122-1528814634FE}" dt="2020-09-18T19:55:27.318" v="22162" actId="164"/>
          <ac:cxnSpMkLst>
            <pc:docMk/>
            <pc:sldMk cId="1521715140" sldId="1108"/>
            <ac:cxnSpMk id="170" creationId="{480AD4EF-50B4-4233-899F-D3BE8668D01A}"/>
          </ac:cxnSpMkLst>
        </pc:cxnChg>
        <pc:cxnChg chg="mod topLvl">
          <ac:chgData name="Danielle Detering" userId="385b7343-7e51-4167-b40a-3bc9ed8e0e06" providerId="ADAL" clId="{2C55090A-9F6D-4F86-9122-1528814634FE}" dt="2020-09-18T19:55:27.318" v="22162" actId="164"/>
          <ac:cxnSpMkLst>
            <pc:docMk/>
            <pc:sldMk cId="1521715140" sldId="1108"/>
            <ac:cxnSpMk id="173" creationId="{D2FAE5BA-79F7-4369-B014-F1672B001968}"/>
          </ac:cxnSpMkLst>
        </pc:cxnChg>
        <pc:cxnChg chg="mod topLvl">
          <ac:chgData name="Danielle Detering" userId="385b7343-7e51-4167-b40a-3bc9ed8e0e06" providerId="ADAL" clId="{2C55090A-9F6D-4F86-9122-1528814634FE}" dt="2020-09-18T19:55:27.318" v="22162" actId="164"/>
          <ac:cxnSpMkLst>
            <pc:docMk/>
            <pc:sldMk cId="1521715140" sldId="1108"/>
            <ac:cxnSpMk id="176" creationId="{97B924D0-770F-4094-94CB-6928BE71C1CD}"/>
          </ac:cxnSpMkLst>
        </pc:cxnChg>
        <pc:cxnChg chg="mod topLvl">
          <ac:chgData name="Danielle Detering" userId="385b7343-7e51-4167-b40a-3bc9ed8e0e06" providerId="ADAL" clId="{2C55090A-9F6D-4F86-9122-1528814634FE}" dt="2020-09-18T19:55:27.318" v="22162" actId="164"/>
          <ac:cxnSpMkLst>
            <pc:docMk/>
            <pc:sldMk cId="1521715140" sldId="1108"/>
            <ac:cxnSpMk id="179" creationId="{DE6F8426-B71E-4CBB-B2D5-20CD01294E95}"/>
          </ac:cxnSpMkLst>
        </pc:cxnChg>
        <pc:cxnChg chg="mod topLvl">
          <ac:chgData name="Danielle Detering" userId="385b7343-7e51-4167-b40a-3bc9ed8e0e06" providerId="ADAL" clId="{2C55090A-9F6D-4F86-9122-1528814634FE}" dt="2020-09-18T19:55:27.318" v="22162" actId="164"/>
          <ac:cxnSpMkLst>
            <pc:docMk/>
            <pc:sldMk cId="1521715140" sldId="1108"/>
            <ac:cxnSpMk id="182" creationId="{66CFB054-185A-4F2B-803A-86E15AA8564B}"/>
          </ac:cxnSpMkLst>
        </pc:cxnChg>
        <pc:cxnChg chg="mod topLvl">
          <ac:chgData name="Danielle Detering" userId="385b7343-7e51-4167-b40a-3bc9ed8e0e06" providerId="ADAL" clId="{2C55090A-9F6D-4F86-9122-1528814634FE}" dt="2020-09-18T19:55:27.318" v="22162" actId="164"/>
          <ac:cxnSpMkLst>
            <pc:docMk/>
            <pc:sldMk cId="1521715140" sldId="1108"/>
            <ac:cxnSpMk id="185" creationId="{BE8F7E9E-B138-4DE3-AEFA-AE6C2239689D}"/>
          </ac:cxnSpMkLst>
        </pc:cxnChg>
        <pc:cxnChg chg="mod topLvl">
          <ac:chgData name="Danielle Detering" userId="385b7343-7e51-4167-b40a-3bc9ed8e0e06" providerId="ADAL" clId="{2C55090A-9F6D-4F86-9122-1528814634FE}" dt="2020-09-18T19:55:27.318" v="22162" actId="164"/>
          <ac:cxnSpMkLst>
            <pc:docMk/>
            <pc:sldMk cId="1521715140" sldId="1108"/>
            <ac:cxnSpMk id="188" creationId="{7BA9C277-FCCA-4C2C-9061-14A139B0F6EA}"/>
          </ac:cxnSpMkLst>
        </pc:cxnChg>
        <pc:cxnChg chg="mod topLvl">
          <ac:chgData name="Danielle Detering" userId="385b7343-7e51-4167-b40a-3bc9ed8e0e06" providerId="ADAL" clId="{2C55090A-9F6D-4F86-9122-1528814634FE}" dt="2020-09-18T19:55:27.318" v="22162" actId="164"/>
          <ac:cxnSpMkLst>
            <pc:docMk/>
            <pc:sldMk cId="1521715140" sldId="1108"/>
            <ac:cxnSpMk id="191" creationId="{4FC2F58C-56F2-4082-A397-A93128B0E96E}"/>
          </ac:cxnSpMkLst>
        </pc:cxnChg>
        <pc:cxnChg chg="mod topLvl">
          <ac:chgData name="Danielle Detering" userId="385b7343-7e51-4167-b40a-3bc9ed8e0e06" providerId="ADAL" clId="{2C55090A-9F6D-4F86-9122-1528814634FE}" dt="2020-09-18T19:55:27.318" v="22162" actId="164"/>
          <ac:cxnSpMkLst>
            <pc:docMk/>
            <pc:sldMk cId="1521715140" sldId="1108"/>
            <ac:cxnSpMk id="194" creationId="{9DC14D2F-E266-4DA5-BC22-A796D2E44A7C}"/>
          </ac:cxnSpMkLst>
        </pc:cxnChg>
        <pc:cxnChg chg="mod topLvl">
          <ac:chgData name="Danielle Detering" userId="385b7343-7e51-4167-b40a-3bc9ed8e0e06" providerId="ADAL" clId="{2C55090A-9F6D-4F86-9122-1528814634FE}" dt="2020-09-18T19:55:27.318" v="22162" actId="164"/>
          <ac:cxnSpMkLst>
            <pc:docMk/>
            <pc:sldMk cId="1521715140" sldId="1108"/>
            <ac:cxnSpMk id="197" creationId="{0AD8CE9F-175B-40CE-8C6E-1B8EDA99816F}"/>
          </ac:cxnSpMkLst>
        </pc:cxnChg>
        <pc:cxnChg chg="mod topLvl">
          <ac:chgData name="Danielle Detering" userId="385b7343-7e51-4167-b40a-3bc9ed8e0e06" providerId="ADAL" clId="{2C55090A-9F6D-4F86-9122-1528814634FE}" dt="2020-09-18T19:55:27.318" v="22162" actId="164"/>
          <ac:cxnSpMkLst>
            <pc:docMk/>
            <pc:sldMk cId="1521715140" sldId="1108"/>
            <ac:cxnSpMk id="200" creationId="{33E4F92F-95DF-4FFD-AE7C-D59A4C8BB8FB}"/>
          </ac:cxnSpMkLst>
        </pc:cxnChg>
        <pc:cxnChg chg="mod topLvl">
          <ac:chgData name="Danielle Detering" userId="385b7343-7e51-4167-b40a-3bc9ed8e0e06" providerId="ADAL" clId="{2C55090A-9F6D-4F86-9122-1528814634FE}" dt="2020-09-18T19:55:27.318" v="22162" actId="164"/>
          <ac:cxnSpMkLst>
            <pc:docMk/>
            <pc:sldMk cId="1521715140" sldId="1108"/>
            <ac:cxnSpMk id="215" creationId="{797EB4FD-DC72-46CC-8B25-9E400599FA1F}"/>
          </ac:cxnSpMkLst>
        </pc:cxnChg>
        <pc:cxnChg chg="mod topLvl">
          <ac:chgData name="Danielle Detering" userId="385b7343-7e51-4167-b40a-3bc9ed8e0e06" providerId="ADAL" clId="{2C55090A-9F6D-4F86-9122-1528814634FE}" dt="2020-09-18T19:55:27.318" v="22162" actId="164"/>
          <ac:cxnSpMkLst>
            <pc:docMk/>
            <pc:sldMk cId="1521715140" sldId="1108"/>
            <ac:cxnSpMk id="219" creationId="{16D80E1B-A2CA-4DB8-AED0-D36276003F08}"/>
          </ac:cxnSpMkLst>
        </pc:cxnChg>
        <pc:cxnChg chg="mod topLvl">
          <ac:chgData name="Danielle Detering" userId="385b7343-7e51-4167-b40a-3bc9ed8e0e06" providerId="ADAL" clId="{2C55090A-9F6D-4F86-9122-1528814634FE}" dt="2020-09-18T19:55:27.318" v="22162" actId="164"/>
          <ac:cxnSpMkLst>
            <pc:docMk/>
            <pc:sldMk cId="1521715140" sldId="1108"/>
            <ac:cxnSpMk id="222" creationId="{00692F41-3B46-4E91-AE80-21DB42E38B5B}"/>
          </ac:cxnSpMkLst>
        </pc:cxnChg>
        <pc:cxnChg chg="mod topLvl">
          <ac:chgData name="Danielle Detering" userId="385b7343-7e51-4167-b40a-3bc9ed8e0e06" providerId="ADAL" clId="{2C55090A-9F6D-4F86-9122-1528814634FE}" dt="2020-09-18T19:55:27.318" v="22162" actId="164"/>
          <ac:cxnSpMkLst>
            <pc:docMk/>
            <pc:sldMk cId="1521715140" sldId="1108"/>
            <ac:cxnSpMk id="226" creationId="{11F3545D-3259-48AC-80AC-6E275AB4A11B}"/>
          </ac:cxnSpMkLst>
        </pc:cxnChg>
        <pc:cxnChg chg="mod topLvl">
          <ac:chgData name="Danielle Detering" userId="385b7343-7e51-4167-b40a-3bc9ed8e0e06" providerId="ADAL" clId="{2C55090A-9F6D-4F86-9122-1528814634FE}" dt="2020-09-18T19:55:27.318" v="22162" actId="164"/>
          <ac:cxnSpMkLst>
            <pc:docMk/>
            <pc:sldMk cId="1521715140" sldId="1108"/>
            <ac:cxnSpMk id="229" creationId="{40D34C9C-DC7D-406C-957F-609EAA1A733D}"/>
          </ac:cxnSpMkLst>
        </pc:cxnChg>
        <pc:cxnChg chg="mod topLvl">
          <ac:chgData name="Danielle Detering" userId="385b7343-7e51-4167-b40a-3bc9ed8e0e06" providerId="ADAL" clId="{2C55090A-9F6D-4F86-9122-1528814634FE}" dt="2020-09-18T19:55:27.318" v="22162" actId="164"/>
          <ac:cxnSpMkLst>
            <pc:docMk/>
            <pc:sldMk cId="1521715140" sldId="1108"/>
            <ac:cxnSpMk id="237" creationId="{6E6E7697-3A12-4A42-8D01-182B357979BF}"/>
          </ac:cxnSpMkLst>
        </pc:cxnChg>
        <pc:cxnChg chg="mod topLvl">
          <ac:chgData name="Danielle Detering" userId="385b7343-7e51-4167-b40a-3bc9ed8e0e06" providerId="ADAL" clId="{2C55090A-9F6D-4F86-9122-1528814634FE}" dt="2020-09-18T19:55:27.318" v="22162" actId="164"/>
          <ac:cxnSpMkLst>
            <pc:docMk/>
            <pc:sldMk cId="1521715140" sldId="1108"/>
            <ac:cxnSpMk id="240" creationId="{634B1A1E-EA1F-4D51-A151-76C192E79320}"/>
          </ac:cxnSpMkLst>
        </pc:cxnChg>
        <pc:cxnChg chg="mod topLvl">
          <ac:chgData name="Danielle Detering" userId="385b7343-7e51-4167-b40a-3bc9ed8e0e06" providerId="ADAL" clId="{2C55090A-9F6D-4F86-9122-1528814634FE}" dt="2020-09-18T19:55:27.318" v="22162" actId="164"/>
          <ac:cxnSpMkLst>
            <pc:docMk/>
            <pc:sldMk cId="1521715140" sldId="1108"/>
            <ac:cxnSpMk id="243" creationId="{672A9AFF-24E4-4F70-9791-2DA1FCE5FF9D}"/>
          </ac:cxnSpMkLst>
        </pc:cxnChg>
        <pc:cxnChg chg="mod topLvl">
          <ac:chgData name="Danielle Detering" userId="385b7343-7e51-4167-b40a-3bc9ed8e0e06" providerId="ADAL" clId="{2C55090A-9F6D-4F86-9122-1528814634FE}" dt="2020-09-18T19:55:27.318" v="22162" actId="164"/>
          <ac:cxnSpMkLst>
            <pc:docMk/>
            <pc:sldMk cId="1521715140" sldId="1108"/>
            <ac:cxnSpMk id="246" creationId="{30934526-F334-4A70-BB3F-C4DFF10D604E}"/>
          </ac:cxnSpMkLst>
        </pc:cxnChg>
        <pc:cxnChg chg="mod topLvl">
          <ac:chgData name="Danielle Detering" userId="385b7343-7e51-4167-b40a-3bc9ed8e0e06" providerId="ADAL" clId="{2C55090A-9F6D-4F86-9122-1528814634FE}" dt="2020-09-18T19:55:27.318" v="22162" actId="164"/>
          <ac:cxnSpMkLst>
            <pc:docMk/>
            <pc:sldMk cId="1521715140" sldId="1108"/>
            <ac:cxnSpMk id="249" creationId="{F71CC82B-691E-4F8B-B747-1BF45760FF22}"/>
          </ac:cxnSpMkLst>
        </pc:cxnChg>
        <pc:cxnChg chg="mod topLvl">
          <ac:chgData name="Danielle Detering" userId="385b7343-7e51-4167-b40a-3bc9ed8e0e06" providerId="ADAL" clId="{2C55090A-9F6D-4F86-9122-1528814634FE}" dt="2020-09-18T19:55:27.318" v="22162" actId="164"/>
          <ac:cxnSpMkLst>
            <pc:docMk/>
            <pc:sldMk cId="1521715140" sldId="1108"/>
            <ac:cxnSpMk id="252" creationId="{2883EB5E-7BBC-41EA-9CFF-5E5BB824BA29}"/>
          </ac:cxnSpMkLst>
        </pc:cxnChg>
        <pc:cxnChg chg="mod topLvl">
          <ac:chgData name="Danielle Detering" userId="385b7343-7e51-4167-b40a-3bc9ed8e0e06" providerId="ADAL" clId="{2C55090A-9F6D-4F86-9122-1528814634FE}" dt="2020-09-18T19:55:27.318" v="22162" actId="164"/>
          <ac:cxnSpMkLst>
            <pc:docMk/>
            <pc:sldMk cId="1521715140" sldId="1108"/>
            <ac:cxnSpMk id="255" creationId="{B3DDF7B4-592A-4157-8ADF-D93B0AE841CE}"/>
          </ac:cxnSpMkLst>
        </pc:cxnChg>
        <pc:cxnChg chg="mod topLvl">
          <ac:chgData name="Danielle Detering" userId="385b7343-7e51-4167-b40a-3bc9ed8e0e06" providerId="ADAL" clId="{2C55090A-9F6D-4F86-9122-1528814634FE}" dt="2020-09-18T19:55:27.318" v="22162" actId="164"/>
          <ac:cxnSpMkLst>
            <pc:docMk/>
            <pc:sldMk cId="1521715140" sldId="1108"/>
            <ac:cxnSpMk id="258" creationId="{98E44DAE-0362-43FA-B12D-3BF5B9F7EEED}"/>
          </ac:cxnSpMkLst>
        </pc:cxnChg>
        <pc:cxnChg chg="mod topLvl">
          <ac:chgData name="Danielle Detering" userId="385b7343-7e51-4167-b40a-3bc9ed8e0e06" providerId="ADAL" clId="{2C55090A-9F6D-4F86-9122-1528814634FE}" dt="2020-09-18T19:55:27.318" v="22162" actId="164"/>
          <ac:cxnSpMkLst>
            <pc:docMk/>
            <pc:sldMk cId="1521715140" sldId="1108"/>
            <ac:cxnSpMk id="261" creationId="{C56C780F-CFB3-430C-9B98-9534CAA2C41B}"/>
          </ac:cxnSpMkLst>
        </pc:cxnChg>
        <pc:cxnChg chg="mod topLvl">
          <ac:chgData name="Danielle Detering" userId="385b7343-7e51-4167-b40a-3bc9ed8e0e06" providerId="ADAL" clId="{2C55090A-9F6D-4F86-9122-1528814634FE}" dt="2020-09-18T19:55:27.318" v="22162" actId="164"/>
          <ac:cxnSpMkLst>
            <pc:docMk/>
            <pc:sldMk cId="1521715140" sldId="1108"/>
            <ac:cxnSpMk id="264" creationId="{AD341847-96E1-4B41-9095-B9D56886BD84}"/>
          </ac:cxnSpMkLst>
        </pc:cxnChg>
        <pc:cxnChg chg="mod topLvl">
          <ac:chgData name="Danielle Detering" userId="385b7343-7e51-4167-b40a-3bc9ed8e0e06" providerId="ADAL" clId="{2C55090A-9F6D-4F86-9122-1528814634FE}" dt="2020-09-18T19:55:27.318" v="22162" actId="164"/>
          <ac:cxnSpMkLst>
            <pc:docMk/>
            <pc:sldMk cId="1521715140" sldId="1108"/>
            <ac:cxnSpMk id="267" creationId="{7386AFFD-65A0-4CDE-8B16-AEFEAB2928CB}"/>
          </ac:cxnSpMkLst>
        </pc:cxnChg>
        <pc:cxnChg chg="mod topLvl">
          <ac:chgData name="Danielle Detering" userId="385b7343-7e51-4167-b40a-3bc9ed8e0e06" providerId="ADAL" clId="{2C55090A-9F6D-4F86-9122-1528814634FE}" dt="2020-09-18T19:55:27.318" v="22162" actId="164"/>
          <ac:cxnSpMkLst>
            <pc:docMk/>
            <pc:sldMk cId="1521715140" sldId="1108"/>
            <ac:cxnSpMk id="270" creationId="{766C6D77-DDF1-4590-95D1-6130F1E4AE58}"/>
          </ac:cxnSpMkLst>
        </pc:cxnChg>
        <pc:cxnChg chg="mod topLvl">
          <ac:chgData name="Danielle Detering" userId="385b7343-7e51-4167-b40a-3bc9ed8e0e06" providerId="ADAL" clId="{2C55090A-9F6D-4F86-9122-1528814634FE}" dt="2020-09-18T19:55:27.318" v="22162" actId="164"/>
          <ac:cxnSpMkLst>
            <pc:docMk/>
            <pc:sldMk cId="1521715140" sldId="1108"/>
            <ac:cxnSpMk id="278" creationId="{FC3B5AE3-B5EC-41E7-88D9-7D692B4AB6D9}"/>
          </ac:cxnSpMkLst>
        </pc:cxnChg>
        <pc:cxnChg chg="mod topLvl">
          <ac:chgData name="Danielle Detering" userId="385b7343-7e51-4167-b40a-3bc9ed8e0e06" providerId="ADAL" clId="{2C55090A-9F6D-4F86-9122-1528814634FE}" dt="2020-09-18T19:55:27.318" v="22162" actId="164"/>
          <ac:cxnSpMkLst>
            <pc:docMk/>
            <pc:sldMk cId="1521715140" sldId="1108"/>
            <ac:cxnSpMk id="281" creationId="{2958A669-C861-4757-A316-2FA418D40D29}"/>
          </ac:cxnSpMkLst>
        </pc:cxnChg>
        <pc:cxnChg chg="mod topLvl">
          <ac:chgData name="Danielle Detering" userId="385b7343-7e51-4167-b40a-3bc9ed8e0e06" providerId="ADAL" clId="{2C55090A-9F6D-4F86-9122-1528814634FE}" dt="2020-09-18T19:55:27.318" v="22162" actId="164"/>
          <ac:cxnSpMkLst>
            <pc:docMk/>
            <pc:sldMk cId="1521715140" sldId="1108"/>
            <ac:cxnSpMk id="284" creationId="{B8BCC987-343E-4706-A052-B131B263DC2B}"/>
          </ac:cxnSpMkLst>
        </pc:cxnChg>
        <pc:cxnChg chg="mod topLvl">
          <ac:chgData name="Danielle Detering" userId="385b7343-7e51-4167-b40a-3bc9ed8e0e06" providerId="ADAL" clId="{2C55090A-9F6D-4F86-9122-1528814634FE}" dt="2020-09-18T19:55:27.318" v="22162" actId="164"/>
          <ac:cxnSpMkLst>
            <pc:docMk/>
            <pc:sldMk cId="1521715140" sldId="1108"/>
            <ac:cxnSpMk id="287" creationId="{0228378A-72DC-4C81-AFF0-6C9B633069AA}"/>
          </ac:cxnSpMkLst>
        </pc:cxnChg>
        <pc:cxnChg chg="mod topLvl">
          <ac:chgData name="Danielle Detering" userId="385b7343-7e51-4167-b40a-3bc9ed8e0e06" providerId="ADAL" clId="{2C55090A-9F6D-4F86-9122-1528814634FE}" dt="2020-09-18T19:55:27.318" v="22162" actId="164"/>
          <ac:cxnSpMkLst>
            <pc:docMk/>
            <pc:sldMk cId="1521715140" sldId="1108"/>
            <ac:cxnSpMk id="290" creationId="{AFBB65AB-284C-4CA8-A156-82693C581DDA}"/>
          </ac:cxnSpMkLst>
        </pc:cxnChg>
        <pc:cxnChg chg="mod topLvl">
          <ac:chgData name="Danielle Detering" userId="385b7343-7e51-4167-b40a-3bc9ed8e0e06" providerId="ADAL" clId="{2C55090A-9F6D-4F86-9122-1528814634FE}" dt="2020-09-18T19:55:27.318" v="22162" actId="164"/>
          <ac:cxnSpMkLst>
            <pc:docMk/>
            <pc:sldMk cId="1521715140" sldId="1108"/>
            <ac:cxnSpMk id="293" creationId="{AB8B5C0E-3DAB-4B23-A2DB-587754B5FF44}"/>
          </ac:cxnSpMkLst>
        </pc:cxnChg>
        <pc:cxnChg chg="mod topLvl">
          <ac:chgData name="Danielle Detering" userId="385b7343-7e51-4167-b40a-3bc9ed8e0e06" providerId="ADAL" clId="{2C55090A-9F6D-4F86-9122-1528814634FE}" dt="2020-09-18T19:55:27.318" v="22162" actId="164"/>
          <ac:cxnSpMkLst>
            <pc:docMk/>
            <pc:sldMk cId="1521715140" sldId="1108"/>
            <ac:cxnSpMk id="296" creationId="{5635DC57-0570-43FE-9D9F-98C310B3A90D}"/>
          </ac:cxnSpMkLst>
        </pc:cxnChg>
        <pc:cxnChg chg="mod topLvl">
          <ac:chgData name="Danielle Detering" userId="385b7343-7e51-4167-b40a-3bc9ed8e0e06" providerId="ADAL" clId="{2C55090A-9F6D-4F86-9122-1528814634FE}" dt="2020-09-18T19:55:27.318" v="22162" actId="164"/>
          <ac:cxnSpMkLst>
            <pc:docMk/>
            <pc:sldMk cId="1521715140" sldId="1108"/>
            <ac:cxnSpMk id="310" creationId="{8108D625-EEA5-4790-A666-33E3A2B78446}"/>
          </ac:cxnSpMkLst>
        </pc:cxnChg>
        <pc:cxnChg chg="add mod topLvl">
          <ac:chgData name="Danielle Detering" userId="385b7343-7e51-4167-b40a-3bc9ed8e0e06" providerId="ADAL" clId="{2C55090A-9F6D-4F86-9122-1528814634FE}" dt="2020-09-18T19:55:27.318" v="22162" actId="164"/>
          <ac:cxnSpMkLst>
            <pc:docMk/>
            <pc:sldMk cId="1521715140" sldId="1108"/>
            <ac:cxnSpMk id="320" creationId="{B2C98677-4BEB-4621-A4F2-2704B8BBAA07}"/>
          </ac:cxnSpMkLst>
        </pc:cxnChg>
        <pc:cxnChg chg="add del mod">
          <ac:chgData name="Danielle Detering" userId="385b7343-7e51-4167-b40a-3bc9ed8e0e06" providerId="ADAL" clId="{2C55090A-9F6D-4F86-9122-1528814634FE}" dt="2020-09-01T05:12:47.777" v="4940" actId="478"/>
          <ac:cxnSpMkLst>
            <pc:docMk/>
            <pc:sldMk cId="1521715140" sldId="1108"/>
            <ac:cxnSpMk id="321" creationId="{583E980A-081B-46A1-87E0-D5C6E88614A6}"/>
          </ac:cxnSpMkLst>
        </pc:cxnChg>
        <pc:cxnChg chg="add del mod">
          <ac:chgData name="Danielle Detering" userId="385b7343-7e51-4167-b40a-3bc9ed8e0e06" providerId="ADAL" clId="{2C55090A-9F6D-4F86-9122-1528814634FE}" dt="2020-09-01T05:12:47.777" v="4940" actId="478"/>
          <ac:cxnSpMkLst>
            <pc:docMk/>
            <pc:sldMk cId="1521715140" sldId="1108"/>
            <ac:cxnSpMk id="322" creationId="{86060630-C62E-4803-8184-412A966401D3}"/>
          </ac:cxnSpMkLst>
        </pc:cxnChg>
        <pc:cxnChg chg="add del mod">
          <ac:chgData name="Danielle Detering" userId="385b7343-7e51-4167-b40a-3bc9ed8e0e06" providerId="ADAL" clId="{2C55090A-9F6D-4F86-9122-1528814634FE}" dt="2020-09-01T05:12:47.777" v="4940" actId="478"/>
          <ac:cxnSpMkLst>
            <pc:docMk/>
            <pc:sldMk cId="1521715140" sldId="1108"/>
            <ac:cxnSpMk id="323" creationId="{2274D59E-A79C-49C3-88AA-7DEFD088203C}"/>
          </ac:cxnSpMkLst>
        </pc:cxnChg>
        <pc:cxnChg chg="add del mod">
          <ac:chgData name="Danielle Detering" userId="385b7343-7e51-4167-b40a-3bc9ed8e0e06" providerId="ADAL" clId="{2C55090A-9F6D-4F86-9122-1528814634FE}" dt="2020-09-01T05:12:47.777" v="4940" actId="478"/>
          <ac:cxnSpMkLst>
            <pc:docMk/>
            <pc:sldMk cId="1521715140" sldId="1108"/>
            <ac:cxnSpMk id="324" creationId="{4628C0CA-9613-484C-B616-29F84A184E19}"/>
          </ac:cxnSpMkLst>
        </pc:cxnChg>
        <pc:cxnChg chg="add del mod">
          <ac:chgData name="Danielle Detering" userId="385b7343-7e51-4167-b40a-3bc9ed8e0e06" providerId="ADAL" clId="{2C55090A-9F6D-4F86-9122-1528814634FE}" dt="2020-09-01T05:12:47.777" v="4940" actId="478"/>
          <ac:cxnSpMkLst>
            <pc:docMk/>
            <pc:sldMk cId="1521715140" sldId="1108"/>
            <ac:cxnSpMk id="325" creationId="{3EF3193A-F51E-4906-9CFB-F4C80519A053}"/>
          </ac:cxnSpMkLst>
        </pc:cxnChg>
        <pc:cxnChg chg="add del mod">
          <ac:chgData name="Danielle Detering" userId="385b7343-7e51-4167-b40a-3bc9ed8e0e06" providerId="ADAL" clId="{2C55090A-9F6D-4F86-9122-1528814634FE}" dt="2020-09-01T05:12:47.777" v="4940" actId="478"/>
          <ac:cxnSpMkLst>
            <pc:docMk/>
            <pc:sldMk cId="1521715140" sldId="1108"/>
            <ac:cxnSpMk id="326" creationId="{35ABB4FE-56BA-4D5D-B97C-CAB59D0CE6E6}"/>
          </ac:cxnSpMkLst>
        </pc:cxnChg>
        <pc:cxnChg chg="add del mod">
          <ac:chgData name="Danielle Detering" userId="385b7343-7e51-4167-b40a-3bc9ed8e0e06" providerId="ADAL" clId="{2C55090A-9F6D-4F86-9122-1528814634FE}" dt="2020-09-01T05:12:47.777" v="4940" actId="478"/>
          <ac:cxnSpMkLst>
            <pc:docMk/>
            <pc:sldMk cId="1521715140" sldId="1108"/>
            <ac:cxnSpMk id="327" creationId="{61321463-DE54-4922-BC9D-E5A6995582AF}"/>
          </ac:cxnSpMkLst>
        </pc:cxnChg>
        <pc:cxnChg chg="add del mod">
          <ac:chgData name="Danielle Detering" userId="385b7343-7e51-4167-b40a-3bc9ed8e0e06" providerId="ADAL" clId="{2C55090A-9F6D-4F86-9122-1528814634FE}" dt="2020-09-01T05:12:47.777" v="4940" actId="478"/>
          <ac:cxnSpMkLst>
            <pc:docMk/>
            <pc:sldMk cId="1521715140" sldId="1108"/>
            <ac:cxnSpMk id="328" creationId="{E78C11D1-6938-4FF0-BC3A-1C04F048F1ED}"/>
          </ac:cxnSpMkLst>
        </pc:cxnChg>
        <pc:cxnChg chg="add del mod">
          <ac:chgData name="Danielle Detering" userId="385b7343-7e51-4167-b40a-3bc9ed8e0e06" providerId="ADAL" clId="{2C55090A-9F6D-4F86-9122-1528814634FE}" dt="2020-09-01T05:12:47.777" v="4940" actId="478"/>
          <ac:cxnSpMkLst>
            <pc:docMk/>
            <pc:sldMk cId="1521715140" sldId="1108"/>
            <ac:cxnSpMk id="329" creationId="{C93DDE97-19A7-4CD2-A5D0-0E6C827F6002}"/>
          </ac:cxnSpMkLst>
        </pc:cxnChg>
        <pc:cxnChg chg="add del mod">
          <ac:chgData name="Danielle Detering" userId="385b7343-7e51-4167-b40a-3bc9ed8e0e06" providerId="ADAL" clId="{2C55090A-9F6D-4F86-9122-1528814634FE}" dt="2020-09-01T05:12:47.777" v="4940" actId="478"/>
          <ac:cxnSpMkLst>
            <pc:docMk/>
            <pc:sldMk cId="1521715140" sldId="1108"/>
            <ac:cxnSpMk id="330" creationId="{D0F62B34-5519-4B2C-8CFF-E7B93C9E1E5F}"/>
          </ac:cxnSpMkLst>
        </pc:cxnChg>
        <pc:cxnChg chg="add del mod">
          <ac:chgData name="Danielle Detering" userId="385b7343-7e51-4167-b40a-3bc9ed8e0e06" providerId="ADAL" clId="{2C55090A-9F6D-4F86-9122-1528814634FE}" dt="2020-09-01T05:12:47.777" v="4940" actId="478"/>
          <ac:cxnSpMkLst>
            <pc:docMk/>
            <pc:sldMk cId="1521715140" sldId="1108"/>
            <ac:cxnSpMk id="331" creationId="{DC2AD619-6138-4866-BE79-87185D4FAF3A}"/>
          </ac:cxnSpMkLst>
        </pc:cxnChg>
        <pc:cxnChg chg="add del mod">
          <ac:chgData name="Danielle Detering" userId="385b7343-7e51-4167-b40a-3bc9ed8e0e06" providerId="ADAL" clId="{2C55090A-9F6D-4F86-9122-1528814634FE}" dt="2020-09-01T05:12:47.777" v="4940" actId="478"/>
          <ac:cxnSpMkLst>
            <pc:docMk/>
            <pc:sldMk cId="1521715140" sldId="1108"/>
            <ac:cxnSpMk id="332" creationId="{6AE98BAE-960C-46D7-AF46-D6329A6C4DFA}"/>
          </ac:cxnSpMkLst>
        </pc:cxnChg>
        <pc:cxnChg chg="add del mod">
          <ac:chgData name="Danielle Detering" userId="385b7343-7e51-4167-b40a-3bc9ed8e0e06" providerId="ADAL" clId="{2C55090A-9F6D-4F86-9122-1528814634FE}" dt="2020-09-01T05:12:47.777" v="4940" actId="478"/>
          <ac:cxnSpMkLst>
            <pc:docMk/>
            <pc:sldMk cId="1521715140" sldId="1108"/>
            <ac:cxnSpMk id="333" creationId="{73936EF2-04F0-48FA-BCFF-F60CBA543A28}"/>
          </ac:cxnSpMkLst>
        </pc:cxnChg>
        <pc:cxnChg chg="add del mod">
          <ac:chgData name="Danielle Detering" userId="385b7343-7e51-4167-b40a-3bc9ed8e0e06" providerId="ADAL" clId="{2C55090A-9F6D-4F86-9122-1528814634FE}" dt="2020-09-01T05:12:47.777" v="4940" actId="478"/>
          <ac:cxnSpMkLst>
            <pc:docMk/>
            <pc:sldMk cId="1521715140" sldId="1108"/>
            <ac:cxnSpMk id="334" creationId="{5B7F51C2-104A-44EA-BAD8-FA64FFAFB97E}"/>
          </ac:cxnSpMkLst>
        </pc:cxnChg>
        <pc:cxnChg chg="add del mod">
          <ac:chgData name="Danielle Detering" userId="385b7343-7e51-4167-b40a-3bc9ed8e0e06" providerId="ADAL" clId="{2C55090A-9F6D-4F86-9122-1528814634FE}" dt="2020-09-01T05:12:47.777" v="4940" actId="478"/>
          <ac:cxnSpMkLst>
            <pc:docMk/>
            <pc:sldMk cId="1521715140" sldId="1108"/>
            <ac:cxnSpMk id="335" creationId="{E17F1AB8-E73D-44B2-8F67-031090A4EC4D}"/>
          </ac:cxnSpMkLst>
        </pc:cxnChg>
        <pc:cxnChg chg="add del mod">
          <ac:chgData name="Danielle Detering" userId="385b7343-7e51-4167-b40a-3bc9ed8e0e06" providerId="ADAL" clId="{2C55090A-9F6D-4F86-9122-1528814634FE}" dt="2020-09-01T05:12:47.777" v="4940" actId="478"/>
          <ac:cxnSpMkLst>
            <pc:docMk/>
            <pc:sldMk cId="1521715140" sldId="1108"/>
            <ac:cxnSpMk id="336" creationId="{5DC5F3EF-3ECC-4AAC-833A-F565AC7F3B19}"/>
          </ac:cxnSpMkLst>
        </pc:cxnChg>
        <pc:cxnChg chg="add del mod">
          <ac:chgData name="Danielle Detering" userId="385b7343-7e51-4167-b40a-3bc9ed8e0e06" providerId="ADAL" clId="{2C55090A-9F6D-4F86-9122-1528814634FE}" dt="2020-09-01T05:12:47.777" v="4940" actId="478"/>
          <ac:cxnSpMkLst>
            <pc:docMk/>
            <pc:sldMk cId="1521715140" sldId="1108"/>
            <ac:cxnSpMk id="337" creationId="{A8D857A0-0EBA-43C3-88C7-B79347B831F7}"/>
          </ac:cxnSpMkLst>
        </pc:cxnChg>
        <pc:cxnChg chg="add del mod">
          <ac:chgData name="Danielle Detering" userId="385b7343-7e51-4167-b40a-3bc9ed8e0e06" providerId="ADAL" clId="{2C55090A-9F6D-4F86-9122-1528814634FE}" dt="2020-09-01T05:12:47.777" v="4940" actId="478"/>
          <ac:cxnSpMkLst>
            <pc:docMk/>
            <pc:sldMk cId="1521715140" sldId="1108"/>
            <ac:cxnSpMk id="338" creationId="{3854F00C-B40B-486A-8CDC-5C7011416BCB}"/>
          </ac:cxnSpMkLst>
        </pc:cxnChg>
        <pc:cxnChg chg="add del mod">
          <ac:chgData name="Danielle Detering" userId="385b7343-7e51-4167-b40a-3bc9ed8e0e06" providerId="ADAL" clId="{2C55090A-9F6D-4F86-9122-1528814634FE}" dt="2020-09-01T05:12:47.777" v="4940" actId="478"/>
          <ac:cxnSpMkLst>
            <pc:docMk/>
            <pc:sldMk cId="1521715140" sldId="1108"/>
            <ac:cxnSpMk id="339" creationId="{5AEFD44D-F86F-4CE9-923F-7F030865006F}"/>
          </ac:cxnSpMkLst>
        </pc:cxnChg>
        <pc:cxnChg chg="add del mod">
          <ac:chgData name="Danielle Detering" userId="385b7343-7e51-4167-b40a-3bc9ed8e0e06" providerId="ADAL" clId="{2C55090A-9F6D-4F86-9122-1528814634FE}" dt="2020-09-01T05:12:47.777" v="4940" actId="478"/>
          <ac:cxnSpMkLst>
            <pc:docMk/>
            <pc:sldMk cId="1521715140" sldId="1108"/>
            <ac:cxnSpMk id="340" creationId="{B1E17E38-B941-4389-84AB-C455CF5C0770}"/>
          </ac:cxnSpMkLst>
        </pc:cxnChg>
        <pc:cxnChg chg="add del mod">
          <ac:chgData name="Danielle Detering" userId="385b7343-7e51-4167-b40a-3bc9ed8e0e06" providerId="ADAL" clId="{2C55090A-9F6D-4F86-9122-1528814634FE}" dt="2020-09-01T05:12:47.777" v="4940" actId="478"/>
          <ac:cxnSpMkLst>
            <pc:docMk/>
            <pc:sldMk cId="1521715140" sldId="1108"/>
            <ac:cxnSpMk id="341" creationId="{A99304B2-A541-4038-897E-6A50E78F73E9}"/>
          </ac:cxnSpMkLst>
        </pc:cxnChg>
        <pc:cxnChg chg="add del mod">
          <ac:chgData name="Danielle Detering" userId="385b7343-7e51-4167-b40a-3bc9ed8e0e06" providerId="ADAL" clId="{2C55090A-9F6D-4F86-9122-1528814634FE}" dt="2020-09-01T05:12:47.777" v="4940" actId="478"/>
          <ac:cxnSpMkLst>
            <pc:docMk/>
            <pc:sldMk cId="1521715140" sldId="1108"/>
            <ac:cxnSpMk id="342" creationId="{157A7CD8-1E6B-4356-8A2E-6ADE78F29594}"/>
          </ac:cxnSpMkLst>
        </pc:cxnChg>
        <pc:cxnChg chg="add del mod">
          <ac:chgData name="Danielle Detering" userId="385b7343-7e51-4167-b40a-3bc9ed8e0e06" providerId="ADAL" clId="{2C55090A-9F6D-4F86-9122-1528814634FE}" dt="2020-09-01T05:12:47.777" v="4940" actId="478"/>
          <ac:cxnSpMkLst>
            <pc:docMk/>
            <pc:sldMk cId="1521715140" sldId="1108"/>
            <ac:cxnSpMk id="343" creationId="{6A1303A7-3C70-43A4-8FC7-273DF5299B3B}"/>
          </ac:cxnSpMkLst>
        </pc:cxnChg>
        <pc:cxnChg chg="add del mod">
          <ac:chgData name="Danielle Detering" userId="385b7343-7e51-4167-b40a-3bc9ed8e0e06" providerId="ADAL" clId="{2C55090A-9F6D-4F86-9122-1528814634FE}" dt="2020-09-01T05:12:47.777" v="4940" actId="478"/>
          <ac:cxnSpMkLst>
            <pc:docMk/>
            <pc:sldMk cId="1521715140" sldId="1108"/>
            <ac:cxnSpMk id="344" creationId="{E627CF47-6066-44AE-A6B5-FB58DB820B1C}"/>
          </ac:cxnSpMkLst>
        </pc:cxnChg>
        <pc:cxnChg chg="add del mod">
          <ac:chgData name="Danielle Detering" userId="385b7343-7e51-4167-b40a-3bc9ed8e0e06" providerId="ADAL" clId="{2C55090A-9F6D-4F86-9122-1528814634FE}" dt="2020-09-01T05:12:47.777" v="4940" actId="478"/>
          <ac:cxnSpMkLst>
            <pc:docMk/>
            <pc:sldMk cId="1521715140" sldId="1108"/>
            <ac:cxnSpMk id="345" creationId="{465B342A-CE46-49A6-B4CA-478E8D09BEA8}"/>
          </ac:cxnSpMkLst>
        </pc:cxnChg>
        <pc:cxnChg chg="add del mod">
          <ac:chgData name="Danielle Detering" userId="385b7343-7e51-4167-b40a-3bc9ed8e0e06" providerId="ADAL" clId="{2C55090A-9F6D-4F86-9122-1528814634FE}" dt="2020-09-01T05:12:47.777" v="4940" actId="478"/>
          <ac:cxnSpMkLst>
            <pc:docMk/>
            <pc:sldMk cId="1521715140" sldId="1108"/>
            <ac:cxnSpMk id="346" creationId="{C30DF0A3-DDF7-43D5-A3DD-7A252B98B028}"/>
          </ac:cxnSpMkLst>
        </pc:cxnChg>
        <pc:cxnChg chg="add del mod">
          <ac:chgData name="Danielle Detering" userId="385b7343-7e51-4167-b40a-3bc9ed8e0e06" providerId="ADAL" clId="{2C55090A-9F6D-4F86-9122-1528814634FE}" dt="2020-09-01T05:12:47.777" v="4940" actId="478"/>
          <ac:cxnSpMkLst>
            <pc:docMk/>
            <pc:sldMk cId="1521715140" sldId="1108"/>
            <ac:cxnSpMk id="347" creationId="{5D6FDAFE-FC9C-409F-93E7-7ED15821D6F8}"/>
          </ac:cxnSpMkLst>
        </pc:cxnChg>
        <pc:cxnChg chg="add del mod">
          <ac:chgData name="Danielle Detering" userId="385b7343-7e51-4167-b40a-3bc9ed8e0e06" providerId="ADAL" clId="{2C55090A-9F6D-4F86-9122-1528814634FE}" dt="2020-09-01T05:12:47.777" v="4940" actId="478"/>
          <ac:cxnSpMkLst>
            <pc:docMk/>
            <pc:sldMk cId="1521715140" sldId="1108"/>
            <ac:cxnSpMk id="348" creationId="{75F1D5CB-BFAF-485B-9A4E-33354301D2BD}"/>
          </ac:cxnSpMkLst>
        </pc:cxnChg>
        <pc:cxnChg chg="add del mod">
          <ac:chgData name="Danielle Detering" userId="385b7343-7e51-4167-b40a-3bc9ed8e0e06" providerId="ADAL" clId="{2C55090A-9F6D-4F86-9122-1528814634FE}" dt="2020-09-01T05:12:47.777" v="4940" actId="478"/>
          <ac:cxnSpMkLst>
            <pc:docMk/>
            <pc:sldMk cId="1521715140" sldId="1108"/>
            <ac:cxnSpMk id="349" creationId="{8EC744FB-BCA1-4059-86AF-0A8BF38D920A}"/>
          </ac:cxnSpMkLst>
        </pc:cxnChg>
        <pc:cxnChg chg="add del mod">
          <ac:chgData name="Danielle Detering" userId="385b7343-7e51-4167-b40a-3bc9ed8e0e06" providerId="ADAL" clId="{2C55090A-9F6D-4F86-9122-1528814634FE}" dt="2020-09-01T05:12:47.777" v="4940" actId="478"/>
          <ac:cxnSpMkLst>
            <pc:docMk/>
            <pc:sldMk cId="1521715140" sldId="1108"/>
            <ac:cxnSpMk id="350" creationId="{50BE874E-4506-4418-A83C-F2D55BD5CAEC}"/>
          </ac:cxnSpMkLst>
        </pc:cxnChg>
        <pc:cxnChg chg="add del mod">
          <ac:chgData name="Danielle Detering" userId="385b7343-7e51-4167-b40a-3bc9ed8e0e06" providerId="ADAL" clId="{2C55090A-9F6D-4F86-9122-1528814634FE}" dt="2020-09-01T05:12:47.777" v="4940" actId="478"/>
          <ac:cxnSpMkLst>
            <pc:docMk/>
            <pc:sldMk cId="1521715140" sldId="1108"/>
            <ac:cxnSpMk id="351" creationId="{4DC1090F-B163-4CA4-8DCA-F4723195442E}"/>
          </ac:cxnSpMkLst>
        </pc:cxnChg>
        <pc:cxnChg chg="add del mod">
          <ac:chgData name="Danielle Detering" userId="385b7343-7e51-4167-b40a-3bc9ed8e0e06" providerId="ADAL" clId="{2C55090A-9F6D-4F86-9122-1528814634FE}" dt="2020-09-01T05:12:47.777" v="4940" actId="478"/>
          <ac:cxnSpMkLst>
            <pc:docMk/>
            <pc:sldMk cId="1521715140" sldId="1108"/>
            <ac:cxnSpMk id="352" creationId="{5C8268CE-C792-4A81-B661-3F24C42CDF33}"/>
          </ac:cxnSpMkLst>
        </pc:cxnChg>
        <pc:cxnChg chg="add del mod">
          <ac:chgData name="Danielle Detering" userId="385b7343-7e51-4167-b40a-3bc9ed8e0e06" providerId="ADAL" clId="{2C55090A-9F6D-4F86-9122-1528814634FE}" dt="2020-09-01T05:12:47.777" v="4940" actId="478"/>
          <ac:cxnSpMkLst>
            <pc:docMk/>
            <pc:sldMk cId="1521715140" sldId="1108"/>
            <ac:cxnSpMk id="353" creationId="{78CCA42E-C419-4FC3-A30C-722BACFCDA9A}"/>
          </ac:cxnSpMkLst>
        </pc:cxnChg>
        <pc:cxnChg chg="add del mod">
          <ac:chgData name="Danielle Detering" userId="385b7343-7e51-4167-b40a-3bc9ed8e0e06" providerId="ADAL" clId="{2C55090A-9F6D-4F86-9122-1528814634FE}" dt="2020-09-01T05:12:47.777" v="4940" actId="478"/>
          <ac:cxnSpMkLst>
            <pc:docMk/>
            <pc:sldMk cId="1521715140" sldId="1108"/>
            <ac:cxnSpMk id="354" creationId="{D746B3B5-814B-492E-A756-B8699D3293CE}"/>
          </ac:cxnSpMkLst>
        </pc:cxnChg>
        <pc:cxnChg chg="add del mod">
          <ac:chgData name="Danielle Detering" userId="385b7343-7e51-4167-b40a-3bc9ed8e0e06" providerId="ADAL" clId="{2C55090A-9F6D-4F86-9122-1528814634FE}" dt="2020-09-01T05:12:47.777" v="4940" actId="478"/>
          <ac:cxnSpMkLst>
            <pc:docMk/>
            <pc:sldMk cId="1521715140" sldId="1108"/>
            <ac:cxnSpMk id="355" creationId="{6A5A9134-B710-4BE8-B276-A4C05E876A4F}"/>
          </ac:cxnSpMkLst>
        </pc:cxnChg>
        <pc:cxnChg chg="add del mod">
          <ac:chgData name="Danielle Detering" userId="385b7343-7e51-4167-b40a-3bc9ed8e0e06" providerId="ADAL" clId="{2C55090A-9F6D-4F86-9122-1528814634FE}" dt="2020-09-01T05:12:47.777" v="4940" actId="478"/>
          <ac:cxnSpMkLst>
            <pc:docMk/>
            <pc:sldMk cId="1521715140" sldId="1108"/>
            <ac:cxnSpMk id="356" creationId="{33AA035A-723B-4BF4-B236-6DCE197302B7}"/>
          </ac:cxnSpMkLst>
        </pc:cxnChg>
        <pc:cxnChg chg="add del mod">
          <ac:chgData name="Danielle Detering" userId="385b7343-7e51-4167-b40a-3bc9ed8e0e06" providerId="ADAL" clId="{2C55090A-9F6D-4F86-9122-1528814634FE}" dt="2020-09-01T05:12:47.777" v="4940" actId="478"/>
          <ac:cxnSpMkLst>
            <pc:docMk/>
            <pc:sldMk cId="1521715140" sldId="1108"/>
            <ac:cxnSpMk id="357" creationId="{253B4947-5F44-4544-BB69-25AFBA43E0C1}"/>
          </ac:cxnSpMkLst>
        </pc:cxnChg>
        <pc:cxnChg chg="add del mod">
          <ac:chgData name="Danielle Detering" userId="385b7343-7e51-4167-b40a-3bc9ed8e0e06" providerId="ADAL" clId="{2C55090A-9F6D-4F86-9122-1528814634FE}" dt="2020-09-01T05:12:47.777" v="4940" actId="478"/>
          <ac:cxnSpMkLst>
            <pc:docMk/>
            <pc:sldMk cId="1521715140" sldId="1108"/>
            <ac:cxnSpMk id="358" creationId="{DC876402-66D4-486E-8B44-CBDB73D88F08}"/>
          </ac:cxnSpMkLst>
        </pc:cxnChg>
        <pc:cxnChg chg="add del mod">
          <ac:chgData name="Danielle Detering" userId="385b7343-7e51-4167-b40a-3bc9ed8e0e06" providerId="ADAL" clId="{2C55090A-9F6D-4F86-9122-1528814634FE}" dt="2020-09-01T05:12:47.777" v="4940" actId="478"/>
          <ac:cxnSpMkLst>
            <pc:docMk/>
            <pc:sldMk cId="1521715140" sldId="1108"/>
            <ac:cxnSpMk id="359" creationId="{2F845743-0C1B-4B95-99DC-9EDCF54ADA02}"/>
          </ac:cxnSpMkLst>
        </pc:cxnChg>
        <pc:cxnChg chg="add del mod">
          <ac:chgData name="Danielle Detering" userId="385b7343-7e51-4167-b40a-3bc9ed8e0e06" providerId="ADAL" clId="{2C55090A-9F6D-4F86-9122-1528814634FE}" dt="2020-09-01T05:12:47.777" v="4940" actId="478"/>
          <ac:cxnSpMkLst>
            <pc:docMk/>
            <pc:sldMk cId="1521715140" sldId="1108"/>
            <ac:cxnSpMk id="360" creationId="{2058216B-C763-46D2-BA66-FF9B29244F48}"/>
          </ac:cxnSpMkLst>
        </pc:cxnChg>
        <pc:cxnChg chg="add del mod">
          <ac:chgData name="Danielle Detering" userId="385b7343-7e51-4167-b40a-3bc9ed8e0e06" providerId="ADAL" clId="{2C55090A-9F6D-4F86-9122-1528814634FE}" dt="2020-09-01T05:12:47.777" v="4940" actId="478"/>
          <ac:cxnSpMkLst>
            <pc:docMk/>
            <pc:sldMk cId="1521715140" sldId="1108"/>
            <ac:cxnSpMk id="361" creationId="{AEE96C3E-6829-4DB7-B5C8-AD642F64D1EF}"/>
          </ac:cxnSpMkLst>
        </pc:cxnChg>
        <pc:cxnChg chg="add del mod">
          <ac:chgData name="Danielle Detering" userId="385b7343-7e51-4167-b40a-3bc9ed8e0e06" providerId="ADAL" clId="{2C55090A-9F6D-4F86-9122-1528814634FE}" dt="2020-09-01T05:12:47.777" v="4940" actId="478"/>
          <ac:cxnSpMkLst>
            <pc:docMk/>
            <pc:sldMk cId="1521715140" sldId="1108"/>
            <ac:cxnSpMk id="362" creationId="{BF4D5FF2-7EC4-45AF-8FDC-21E428FA3AF1}"/>
          </ac:cxnSpMkLst>
        </pc:cxnChg>
        <pc:cxnChg chg="add del mod">
          <ac:chgData name="Danielle Detering" userId="385b7343-7e51-4167-b40a-3bc9ed8e0e06" providerId="ADAL" clId="{2C55090A-9F6D-4F86-9122-1528814634FE}" dt="2020-09-01T05:12:47.777" v="4940" actId="478"/>
          <ac:cxnSpMkLst>
            <pc:docMk/>
            <pc:sldMk cId="1521715140" sldId="1108"/>
            <ac:cxnSpMk id="363" creationId="{F2BD6317-EBE9-420D-AD52-AFA48AF76EBD}"/>
          </ac:cxnSpMkLst>
        </pc:cxnChg>
        <pc:cxnChg chg="add del mod">
          <ac:chgData name="Danielle Detering" userId="385b7343-7e51-4167-b40a-3bc9ed8e0e06" providerId="ADAL" clId="{2C55090A-9F6D-4F86-9122-1528814634FE}" dt="2020-09-01T05:12:47.777" v="4940" actId="478"/>
          <ac:cxnSpMkLst>
            <pc:docMk/>
            <pc:sldMk cId="1521715140" sldId="1108"/>
            <ac:cxnSpMk id="364" creationId="{86EB11F7-E863-49A7-99C9-053EA6BBA06E}"/>
          </ac:cxnSpMkLst>
        </pc:cxnChg>
        <pc:cxnChg chg="add del mod">
          <ac:chgData name="Danielle Detering" userId="385b7343-7e51-4167-b40a-3bc9ed8e0e06" providerId="ADAL" clId="{2C55090A-9F6D-4F86-9122-1528814634FE}" dt="2020-09-01T05:12:47.777" v="4940" actId="478"/>
          <ac:cxnSpMkLst>
            <pc:docMk/>
            <pc:sldMk cId="1521715140" sldId="1108"/>
            <ac:cxnSpMk id="365" creationId="{8AE9B625-F6B0-45E3-B575-BF9174F76F4A}"/>
          </ac:cxnSpMkLst>
        </pc:cxnChg>
        <pc:cxnChg chg="add del mod">
          <ac:chgData name="Danielle Detering" userId="385b7343-7e51-4167-b40a-3bc9ed8e0e06" providerId="ADAL" clId="{2C55090A-9F6D-4F86-9122-1528814634FE}" dt="2020-09-01T05:12:47.777" v="4940" actId="478"/>
          <ac:cxnSpMkLst>
            <pc:docMk/>
            <pc:sldMk cId="1521715140" sldId="1108"/>
            <ac:cxnSpMk id="366" creationId="{979C1F94-8621-46DC-B29F-B2BD05748666}"/>
          </ac:cxnSpMkLst>
        </pc:cxnChg>
        <pc:cxnChg chg="add del mod">
          <ac:chgData name="Danielle Detering" userId="385b7343-7e51-4167-b40a-3bc9ed8e0e06" providerId="ADAL" clId="{2C55090A-9F6D-4F86-9122-1528814634FE}" dt="2020-09-01T05:12:47.777" v="4940" actId="478"/>
          <ac:cxnSpMkLst>
            <pc:docMk/>
            <pc:sldMk cId="1521715140" sldId="1108"/>
            <ac:cxnSpMk id="367" creationId="{8C8C12DD-31A2-4F09-ACA6-950E98DFCD49}"/>
          </ac:cxnSpMkLst>
        </pc:cxnChg>
        <pc:cxnChg chg="add del mod">
          <ac:chgData name="Danielle Detering" userId="385b7343-7e51-4167-b40a-3bc9ed8e0e06" providerId="ADAL" clId="{2C55090A-9F6D-4F86-9122-1528814634FE}" dt="2020-09-01T05:12:47.777" v="4940" actId="478"/>
          <ac:cxnSpMkLst>
            <pc:docMk/>
            <pc:sldMk cId="1521715140" sldId="1108"/>
            <ac:cxnSpMk id="368" creationId="{53495DD6-8C4E-4099-98DE-EDB6D9499C25}"/>
          </ac:cxnSpMkLst>
        </pc:cxnChg>
        <pc:cxnChg chg="add del mod">
          <ac:chgData name="Danielle Detering" userId="385b7343-7e51-4167-b40a-3bc9ed8e0e06" providerId="ADAL" clId="{2C55090A-9F6D-4F86-9122-1528814634FE}" dt="2020-09-01T05:12:47.777" v="4940" actId="478"/>
          <ac:cxnSpMkLst>
            <pc:docMk/>
            <pc:sldMk cId="1521715140" sldId="1108"/>
            <ac:cxnSpMk id="369" creationId="{970D7925-73CA-4B03-AE79-E6CC9544B3A9}"/>
          </ac:cxnSpMkLst>
        </pc:cxnChg>
        <pc:cxnChg chg="add del mod">
          <ac:chgData name="Danielle Detering" userId="385b7343-7e51-4167-b40a-3bc9ed8e0e06" providerId="ADAL" clId="{2C55090A-9F6D-4F86-9122-1528814634FE}" dt="2020-09-01T05:12:47.777" v="4940" actId="478"/>
          <ac:cxnSpMkLst>
            <pc:docMk/>
            <pc:sldMk cId="1521715140" sldId="1108"/>
            <ac:cxnSpMk id="370" creationId="{AF49A9D4-EB8F-4300-8CEC-1F9BB0327048}"/>
          </ac:cxnSpMkLst>
        </pc:cxnChg>
        <pc:cxnChg chg="add del mod">
          <ac:chgData name="Danielle Detering" userId="385b7343-7e51-4167-b40a-3bc9ed8e0e06" providerId="ADAL" clId="{2C55090A-9F6D-4F86-9122-1528814634FE}" dt="2020-09-01T05:12:47.777" v="4940" actId="478"/>
          <ac:cxnSpMkLst>
            <pc:docMk/>
            <pc:sldMk cId="1521715140" sldId="1108"/>
            <ac:cxnSpMk id="371" creationId="{4104FCED-D95A-4265-B292-0F9409BD8B74}"/>
          </ac:cxnSpMkLst>
        </pc:cxnChg>
        <pc:cxnChg chg="add del mod">
          <ac:chgData name="Danielle Detering" userId="385b7343-7e51-4167-b40a-3bc9ed8e0e06" providerId="ADAL" clId="{2C55090A-9F6D-4F86-9122-1528814634FE}" dt="2020-09-01T05:12:47.777" v="4940" actId="478"/>
          <ac:cxnSpMkLst>
            <pc:docMk/>
            <pc:sldMk cId="1521715140" sldId="1108"/>
            <ac:cxnSpMk id="372" creationId="{E28965AA-9E16-4D87-AE72-243C69E7CE3B}"/>
          </ac:cxnSpMkLst>
        </pc:cxnChg>
        <pc:cxnChg chg="add del mod">
          <ac:chgData name="Danielle Detering" userId="385b7343-7e51-4167-b40a-3bc9ed8e0e06" providerId="ADAL" clId="{2C55090A-9F6D-4F86-9122-1528814634FE}" dt="2020-09-01T05:12:47.777" v="4940" actId="478"/>
          <ac:cxnSpMkLst>
            <pc:docMk/>
            <pc:sldMk cId="1521715140" sldId="1108"/>
            <ac:cxnSpMk id="373" creationId="{9CE421FC-A669-4FC1-88F1-F9F4AD0CD62C}"/>
          </ac:cxnSpMkLst>
        </pc:cxnChg>
        <pc:cxnChg chg="mod topLvl">
          <ac:chgData name="Danielle Detering" userId="385b7343-7e51-4167-b40a-3bc9ed8e0e06" providerId="ADAL" clId="{2C55090A-9F6D-4F86-9122-1528814634FE}" dt="2020-09-18T19:55:27.318" v="22162" actId="164"/>
          <ac:cxnSpMkLst>
            <pc:docMk/>
            <pc:sldMk cId="1521715140" sldId="1108"/>
            <ac:cxnSpMk id="374" creationId="{8ECEBE8B-875F-4C28-97B3-4A850FB97CF2}"/>
          </ac:cxnSpMkLst>
        </pc:cxnChg>
        <pc:cxnChg chg="add del mod">
          <ac:chgData name="Danielle Detering" userId="385b7343-7e51-4167-b40a-3bc9ed8e0e06" providerId="ADAL" clId="{2C55090A-9F6D-4F86-9122-1528814634FE}" dt="2020-09-01T05:12:47.777" v="4940" actId="478"/>
          <ac:cxnSpMkLst>
            <pc:docMk/>
            <pc:sldMk cId="1521715140" sldId="1108"/>
            <ac:cxnSpMk id="375" creationId="{9A0F0770-32A3-43BB-9974-762FDBBF65AA}"/>
          </ac:cxnSpMkLst>
        </pc:cxnChg>
        <pc:cxnChg chg="add del mod">
          <ac:chgData name="Danielle Detering" userId="385b7343-7e51-4167-b40a-3bc9ed8e0e06" providerId="ADAL" clId="{2C55090A-9F6D-4F86-9122-1528814634FE}" dt="2020-09-01T05:12:47.777" v="4940" actId="478"/>
          <ac:cxnSpMkLst>
            <pc:docMk/>
            <pc:sldMk cId="1521715140" sldId="1108"/>
            <ac:cxnSpMk id="376" creationId="{BDC16846-CE48-4263-8FE6-35D5DA61CDF6}"/>
          </ac:cxnSpMkLst>
        </pc:cxnChg>
        <pc:cxnChg chg="mod topLvl">
          <ac:chgData name="Danielle Detering" userId="385b7343-7e51-4167-b40a-3bc9ed8e0e06" providerId="ADAL" clId="{2C55090A-9F6D-4F86-9122-1528814634FE}" dt="2020-09-18T19:55:27.318" v="22162" actId="164"/>
          <ac:cxnSpMkLst>
            <pc:docMk/>
            <pc:sldMk cId="1521715140" sldId="1108"/>
            <ac:cxnSpMk id="377" creationId="{BF12485E-9E4F-4AC7-836B-8023937A491D}"/>
          </ac:cxnSpMkLst>
        </pc:cxnChg>
        <pc:cxnChg chg="add del mod">
          <ac:chgData name="Danielle Detering" userId="385b7343-7e51-4167-b40a-3bc9ed8e0e06" providerId="ADAL" clId="{2C55090A-9F6D-4F86-9122-1528814634FE}" dt="2020-09-01T05:12:47.777" v="4940" actId="478"/>
          <ac:cxnSpMkLst>
            <pc:docMk/>
            <pc:sldMk cId="1521715140" sldId="1108"/>
            <ac:cxnSpMk id="378" creationId="{20D76E6F-0E95-4133-8727-07DFFD30CA6A}"/>
          </ac:cxnSpMkLst>
        </pc:cxnChg>
        <pc:cxnChg chg="add del mod">
          <ac:chgData name="Danielle Detering" userId="385b7343-7e51-4167-b40a-3bc9ed8e0e06" providerId="ADAL" clId="{2C55090A-9F6D-4F86-9122-1528814634FE}" dt="2020-09-01T05:12:47.777" v="4940" actId="478"/>
          <ac:cxnSpMkLst>
            <pc:docMk/>
            <pc:sldMk cId="1521715140" sldId="1108"/>
            <ac:cxnSpMk id="379" creationId="{6867F8E7-5F9D-4B48-A528-C49512683543}"/>
          </ac:cxnSpMkLst>
        </pc:cxnChg>
        <pc:cxnChg chg="mod topLvl">
          <ac:chgData name="Danielle Detering" userId="385b7343-7e51-4167-b40a-3bc9ed8e0e06" providerId="ADAL" clId="{2C55090A-9F6D-4F86-9122-1528814634FE}" dt="2020-09-18T19:55:27.318" v="22162" actId="164"/>
          <ac:cxnSpMkLst>
            <pc:docMk/>
            <pc:sldMk cId="1521715140" sldId="1108"/>
            <ac:cxnSpMk id="380" creationId="{1E3BF5BC-A2E2-4C75-BABB-8DE31F4ED180}"/>
          </ac:cxnSpMkLst>
        </pc:cxnChg>
        <pc:cxnChg chg="add del mod">
          <ac:chgData name="Danielle Detering" userId="385b7343-7e51-4167-b40a-3bc9ed8e0e06" providerId="ADAL" clId="{2C55090A-9F6D-4F86-9122-1528814634FE}" dt="2020-09-01T05:12:47.777" v="4940" actId="478"/>
          <ac:cxnSpMkLst>
            <pc:docMk/>
            <pc:sldMk cId="1521715140" sldId="1108"/>
            <ac:cxnSpMk id="381" creationId="{582D27C2-920D-4041-AAD3-2364775F0F33}"/>
          </ac:cxnSpMkLst>
        </pc:cxnChg>
        <pc:cxnChg chg="add del mod">
          <ac:chgData name="Danielle Detering" userId="385b7343-7e51-4167-b40a-3bc9ed8e0e06" providerId="ADAL" clId="{2C55090A-9F6D-4F86-9122-1528814634FE}" dt="2020-09-01T05:12:47.777" v="4940" actId="478"/>
          <ac:cxnSpMkLst>
            <pc:docMk/>
            <pc:sldMk cId="1521715140" sldId="1108"/>
            <ac:cxnSpMk id="382" creationId="{9705D64E-DD95-4C7D-8DB6-12D433F2E4D5}"/>
          </ac:cxnSpMkLst>
        </pc:cxnChg>
        <pc:cxnChg chg="mod topLvl">
          <ac:chgData name="Danielle Detering" userId="385b7343-7e51-4167-b40a-3bc9ed8e0e06" providerId="ADAL" clId="{2C55090A-9F6D-4F86-9122-1528814634FE}" dt="2020-09-18T19:55:27.318" v="22162" actId="164"/>
          <ac:cxnSpMkLst>
            <pc:docMk/>
            <pc:sldMk cId="1521715140" sldId="1108"/>
            <ac:cxnSpMk id="383" creationId="{CCADF3D6-6BD2-498A-93B7-7345566FA277}"/>
          </ac:cxnSpMkLst>
        </pc:cxnChg>
        <pc:cxnChg chg="add del mod">
          <ac:chgData name="Danielle Detering" userId="385b7343-7e51-4167-b40a-3bc9ed8e0e06" providerId="ADAL" clId="{2C55090A-9F6D-4F86-9122-1528814634FE}" dt="2020-09-01T05:12:47.777" v="4940" actId="478"/>
          <ac:cxnSpMkLst>
            <pc:docMk/>
            <pc:sldMk cId="1521715140" sldId="1108"/>
            <ac:cxnSpMk id="384" creationId="{1ACF1285-1B35-4471-8A1F-3ECB4CF439D2}"/>
          </ac:cxnSpMkLst>
        </pc:cxnChg>
        <pc:cxnChg chg="add del mod">
          <ac:chgData name="Danielle Detering" userId="385b7343-7e51-4167-b40a-3bc9ed8e0e06" providerId="ADAL" clId="{2C55090A-9F6D-4F86-9122-1528814634FE}" dt="2020-09-01T05:12:47.777" v="4940" actId="478"/>
          <ac:cxnSpMkLst>
            <pc:docMk/>
            <pc:sldMk cId="1521715140" sldId="1108"/>
            <ac:cxnSpMk id="385" creationId="{C1C8F58E-5DB6-4E4D-AAE7-17CF5B265CD8}"/>
          </ac:cxnSpMkLst>
        </pc:cxnChg>
        <pc:cxnChg chg="mod topLvl">
          <ac:chgData name="Danielle Detering" userId="385b7343-7e51-4167-b40a-3bc9ed8e0e06" providerId="ADAL" clId="{2C55090A-9F6D-4F86-9122-1528814634FE}" dt="2020-09-18T19:55:27.318" v="22162" actId="164"/>
          <ac:cxnSpMkLst>
            <pc:docMk/>
            <pc:sldMk cId="1521715140" sldId="1108"/>
            <ac:cxnSpMk id="386" creationId="{8697E3DE-DE91-4FBE-95BF-AED6C22CC30D}"/>
          </ac:cxnSpMkLst>
        </pc:cxnChg>
        <pc:cxnChg chg="add del mod">
          <ac:chgData name="Danielle Detering" userId="385b7343-7e51-4167-b40a-3bc9ed8e0e06" providerId="ADAL" clId="{2C55090A-9F6D-4F86-9122-1528814634FE}" dt="2020-09-01T05:12:47.777" v="4940" actId="478"/>
          <ac:cxnSpMkLst>
            <pc:docMk/>
            <pc:sldMk cId="1521715140" sldId="1108"/>
            <ac:cxnSpMk id="387" creationId="{22F7DDAC-BD70-4FEE-B259-6481BD76DF43}"/>
          </ac:cxnSpMkLst>
        </pc:cxnChg>
        <pc:cxnChg chg="add del mod">
          <ac:chgData name="Danielle Detering" userId="385b7343-7e51-4167-b40a-3bc9ed8e0e06" providerId="ADAL" clId="{2C55090A-9F6D-4F86-9122-1528814634FE}" dt="2020-09-01T05:12:47.777" v="4940" actId="478"/>
          <ac:cxnSpMkLst>
            <pc:docMk/>
            <pc:sldMk cId="1521715140" sldId="1108"/>
            <ac:cxnSpMk id="388" creationId="{570464F2-C417-4CE3-B390-330A85713FE5}"/>
          </ac:cxnSpMkLst>
        </pc:cxnChg>
        <pc:cxnChg chg="mod topLvl">
          <ac:chgData name="Danielle Detering" userId="385b7343-7e51-4167-b40a-3bc9ed8e0e06" providerId="ADAL" clId="{2C55090A-9F6D-4F86-9122-1528814634FE}" dt="2020-09-18T19:55:27.318" v="22162" actId="164"/>
          <ac:cxnSpMkLst>
            <pc:docMk/>
            <pc:sldMk cId="1521715140" sldId="1108"/>
            <ac:cxnSpMk id="389" creationId="{FAE921AD-E659-4F84-89F9-84B30B5264F2}"/>
          </ac:cxnSpMkLst>
        </pc:cxnChg>
        <pc:cxnChg chg="add del mod">
          <ac:chgData name="Danielle Detering" userId="385b7343-7e51-4167-b40a-3bc9ed8e0e06" providerId="ADAL" clId="{2C55090A-9F6D-4F86-9122-1528814634FE}" dt="2020-09-01T05:12:47.777" v="4940" actId="478"/>
          <ac:cxnSpMkLst>
            <pc:docMk/>
            <pc:sldMk cId="1521715140" sldId="1108"/>
            <ac:cxnSpMk id="390" creationId="{2DD33E4E-B828-4A48-82BF-6A1043374723}"/>
          </ac:cxnSpMkLst>
        </pc:cxnChg>
        <pc:cxnChg chg="add del mod">
          <ac:chgData name="Danielle Detering" userId="385b7343-7e51-4167-b40a-3bc9ed8e0e06" providerId="ADAL" clId="{2C55090A-9F6D-4F86-9122-1528814634FE}" dt="2020-09-01T05:12:47.777" v="4940" actId="478"/>
          <ac:cxnSpMkLst>
            <pc:docMk/>
            <pc:sldMk cId="1521715140" sldId="1108"/>
            <ac:cxnSpMk id="391" creationId="{BE695FFA-CAC6-4C7F-95B6-D53825131F05}"/>
          </ac:cxnSpMkLst>
        </pc:cxnChg>
        <pc:cxnChg chg="mod topLvl">
          <ac:chgData name="Danielle Detering" userId="385b7343-7e51-4167-b40a-3bc9ed8e0e06" providerId="ADAL" clId="{2C55090A-9F6D-4F86-9122-1528814634FE}" dt="2020-09-18T19:55:27.318" v="22162" actId="164"/>
          <ac:cxnSpMkLst>
            <pc:docMk/>
            <pc:sldMk cId="1521715140" sldId="1108"/>
            <ac:cxnSpMk id="392" creationId="{4F42DE8F-ECF5-4261-BBA8-1E86DD9F9956}"/>
          </ac:cxnSpMkLst>
        </pc:cxnChg>
        <pc:cxnChg chg="add del mod">
          <ac:chgData name="Danielle Detering" userId="385b7343-7e51-4167-b40a-3bc9ed8e0e06" providerId="ADAL" clId="{2C55090A-9F6D-4F86-9122-1528814634FE}" dt="2020-09-01T05:12:47.777" v="4940" actId="478"/>
          <ac:cxnSpMkLst>
            <pc:docMk/>
            <pc:sldMk cId="1521715140" sldId="1108"/>
            <ac:cxnSpMk id="393" creationId="{3265EE2B-E3D3-46E6-B297-83B185B136DA}"/>
          </ac:cxnSpMkLst>
        </pc:cxnChg>
        <pc:cxnChg chg="add del mod">
          <ac:chgData name="Danielle Detering" userId="385b7343-7e51-4167-b40a-3bc9ed8e0e06" providerId="ADAL" clId="{2C55090A-9F6D-4F86-9122-1528814634FE}" dt="2020-09-01T05:12:47.777" v="4940" actId="478"/>
          <ac:cxnSpMkLst>
            <pc:docMk/>
            <pc:sldMk cId="1521715140" sldId="1108"/>
            <ac:cxnSpMk id="394" creationId="{512B8A13-4DE2-4E88-B4F2-9CDCB514998A}"/>
          </ac:cxnSpMkLst>
        </pc:cxnChg>
        <pc:cxnChg chg="mod topLvl">
          <ac:chgData name="Danielle Detering" userId="385b7343-7e51-4167-b40a-3bc9ed8e0e06" providerId="ADAL" clId="{2C55090A-9F6D-4F86-9122-1528814634FE}" dt="2020-09-18T19:55:27.318" v="22162" actId="164"/>
          <ac:cxnSpMkLst>
            <pc:docMk/>
            <pc:sldMk cId="1521715140" sldId="1108"/>
            <ac:cxnSpMk id="395" creationId="{40F07D12-3D34-46D1-B9CB-00F397FD4DE5}"/>
          </ac:cxnSpMkLst>
        </pc:cxnChg>
        <pc:cxnChg chg="add del mod">
          <ac:chgData name="Danielle Detering" userId="385b7343-7e51-4167-b40a-3bc9ed8e0e06" providerId="ADAL" clId="{2C55090A-9F6D-4F86-9122-1528814634FE}" dt="2020-09-01T05:12:47.777" v="4940" actId="478"/>
          <ac:cxnSpMkLst>
            <pc:docMk/>
            <pc:sldMk cId="1521715140" sldId="1108"/>
            <ac:cxnSpMk id="396" creationId="{61123791-C865-463D-BF52-50AC39C8A981}"/>
          </ac:cxnSpMkLst>
        </pc:cxnChg>
        <pc:cxnChg chg="add del mod">
          <ac:chgData name="Danielle Detering" userId="385b7343-7e51-4167-b40a-3bc9ed8e0e06" providerId="ADAL" clId="{2C55090A-9F6D-4F86-9122-1528814634FE}" dt="2020-09-01T05:12:47.777" v="4940" actId="478"/>
          <ac:cxnSpMkLst>
            <pc:docMk/>
            <pc:sldMk cId="1521715140" sldId="1108"/>
            <ac:cxnSpMk id="397" creationId="{75ABB3F0-5C71-4454-912E-4045DDCFF4C2}"/>
          </ac:cxnSpMkLst>
        </pc:cxnChg>
        <pc:cxnChg chg="mod topLvl">
          <ac:chgData name="Danielle Detering" userId="385b7343-7e51-4167-b40a-3bc9ed8e0e06" providerId="ADAL" clId="{2C55090A-9F6D-4F86-9122-1528814634FE}" dt="2020-09-18T19:55:27.318" v="22162" actId="164"/>
          <ac:cxnSpMkLst>
            <pc:docMk/>
            <pc:sldMk cId="1521715140" sldId="1108"/>
            <ac:cxnSpMk id="398" creationId="{805FD365-3D40-4068-B0EA-3612FCABB030}"/>
          </ac:cxnSpMkLst>
        </pc:cxnChg>
        <pc:cxnChg chg="add del mod">
          <ac:chgData name="Danielle Detering" userId="385b7343-7e51-4167-b40a-3bc9ed8e0e06" providerId="ADAL" clId="{2C55090A-9F6D-4F86-9122-1528814634FE}" dt="2020-09-01T05:12:47.777" v="4940" actId="478"/>
          <ac:cxnSpMkLst>
            <pc:docMk/>
            <pc:sldMk cId="1521715140" sldId="1108"/>
            <ac:cxnSpMk id="399" creationId="{4A3EE00D-42B2-4BD6-B914-CC98AB1086E4}"/>
          </ac:cxnSpMkLst>
        </pc:cxnChg>
        <pc:cxnChg chg="add del mod">
          <ac:chgData name="Danielle Detering" userId="385b7343-7e51-4167-b40a-3bc9ed8e0e06" providerId="ADAL" clId="{2C55090A-9F6D-4F86-9122-1528814634FE}" dt="2020-09-01T05:12:47.777" v="4940" actId="478"/>
          <ac:cxnSpMkLst>
            <pc:docMk/>
            <pc:sldMk cId="1521715140" sldId="1108"/>
            <ac:cxnSpMk id="400" creationId="{87A6551A-C409-4827-A6AF-6517DD610EF6}"/>
          </ac:cxnSpMkLst>
        </pc:cxnChg>
        <pc:cxnChg chg="mod topLvl">
          <ac:chgData name="Danielle Detering" userId="385b7343-7e51-4167-b40a-3bc9ed8e0e06" providerId="ADAL" clId="{2C55090A-9F6D-4F86-9122-1528814634FE}" dt="2020-09-18T19:55:27.318" v="22162" actId="164"/>
          <ac:cxnSpMkLst>
            <pc:docMk/>
            <pc:sldMk cId="1521715140" sldId="1108"/>
            <ac:cxnSpMk id="401" creationId="{5EAD367C-9E51-41E2-B359-C79FC50E60F0}"/>
          </ac:cxnSpMkLst>
        </pc:cxnChg>
        <pc:cxnChg chg="add del mod">
          <ac:chgData name="Danielle Detering" userId="385b7343-7e51-4167-b40a-3bc9ed8e0e06" providerId="ADAL" clId="{2C55090A-9F6D-4F86-9122-1528814634FE}" dt="2020-09-01T05:12:47.777" v="4940" actId="478"/>
          <ac:cxnSpMkLst>
            <pc:docMk/>
            <pc:sldMk cId="1521715140" sldId="1108"/>
            <ac:cxnSpMk id="402" creationId="{30814AEC-CE7D-4465-ADBF-6B33380CE494}"/>
          </ac:cxnSpMkLst>
        </pc:cxnChg>
        <pc:cxnChg chg="mod topLvl">
          <ac:chgData name="Danielle Detering" userId="385b7343-7e51-4167-b40a-3bc9ed8e0e06" providerId="ADAL" clId="{2C55090A-9F6D-4F86-9122-1528814634FE}" dt="2020-09-18T19:55:27.318" v="22162" actId="164"/>
          <ac:cxnSpMkLst>
            <pc:docMk/>
            <pc:sldMk cId="1521715140" sldId="1108"/>
            <ac:cxnSpMk id="404" creationId="{52EA4023-8660-499F-BAAA-F52EDDE72A61}"/>
          </ac:cxnSpMkLst>
        </pc:cxnChg>
        <pc:cxnChg chg="add del mod">
          <ac:chgData name="Danielle Detering" userId="385b7343-7e51-4167-b40a-3bc9ed8e0e06" providerId="ADAL" clId="{2C55090A-9F6D-4F86-9122-1528814634FE}" dt="2020-09-01T05:12:47.777" v="4940" actId="478"/>
          <ac:cxnSpMkLst>
            <pc:docMk/>
            <pc:sldMk cId="1521715140" sldId="1108"/>
            <ac:cxnSpMk id="422" creationId="{BE68BAB0-EB0D-432D-8C47-3C2533BF49F0}"/>
          </ac:cxnSpMkLst>
        </pc:cxnChg>
        <pc:cxnChg chg="add del mod">
          <ac:chgData name="Danielle Detering" userId="385b7343-7e51-4167-b40a-3bc9ed8e0e06" providerId="ADAL" clId="{2C55090A-9F6D-4F86-9122-1528814634FE}" dt="2020-09-01T05:13:02.727" v="4942"/>
          <ac:cxnSpMkLst>
            <pc:docMk/>
            <pc:sldMk cId="1521715140" sldId="1108"/>
            <ac:cxnSpMk id="424" creationId="{19091C79-B436-427C-9B62-3D887C906D12}"/>
          </ac:cxnSpMkLst>
        </pc:cxnChg>
        <pc:cxnChg chg="add del mod">
          <ac:chgData name="Danielle Detering" userId="385b7343-7e51-4167-b40a-3bc9ed8e0e06" providerId="ADAL" clId="{2C55090A-9F6D-4F86-9122-1528814634FE}" dt="2020-09-01T05:13:02.727" v="4942"/>
          <ac:cxnSpMkLst>
            <pc:docMk/>
            <pc:sldMk cId="1521715140" sldId="1108"/>
            <ac:cxnSpMk id="425" creationId="{868ED0FF-8BB1-4A5A-B060-1C965A71CB23}"/>
          </ac:cxnSpMkLst>
        </pc:cxnChg>
        <pc:cxnChg chg="add del mod">
          <ac:chgData name="Danielle Detering" userId="385b7343-7e51-4167-b40a-3bc9ed8e0e06" providerId="ADAL" clId="{2C55090A-9F6D-4F86-9122-1528814634FE}" dt="2020-09-01T05:13:02.727" v="4942"/>
          <ac:cxnSpMkLst>
            <pc:docMk/>
            <pc:sldMk cId="1521715140" sldId="1108"/>
            <ac:cxnSpMk id="426" creationId="{2CD2D69C-599D-42FA-AE1E-2E3CC32171DC}"/>
          </ac:cxnSpMkLst>
        </pc:cxnChg>
        <pc:cxnChg chg="add del mod">
          <ac:chgData name="Danielle Detering" userId="385b7343-7e51-4167-b40a-3bc9ed8e0e06" providerId="ADAL" clId="{2C55090A-9F6D-4F86-9122-1528814634FE}" dt="2020-09-01T05:13:02.727" v="4942"/>
          <ac:cxnSpMkLst>
            <pc:docMk/>
            <pc:sldMk cId="1521715140" sldId="1108"/>
            <ac:cxnSpMk id="427" creationId="{E6890419-BE7F-496C-A76D-41A5A85685CD}"/>
          </ac:cxnSpMkLst>
        </pc:cxnChg>
        <pc:cxnChg chg="add del mod">
          <ac:chgData name="Danielle Detering" userId="385b7343-7e51-4167-b40a-3bc9ed8e0e06" providerId="ADAL" clId="{2C55090A-9F6D-4F86-9122-1528814634FE}" dt="2020-09-01T05:13:02.727" v="4942"/>
          <ac:cxnSpMkLst>
            <pc:docMk/>
            <pc:sldMk cId="1521715140" sldId="1108"/>
            <ac:cxnSpMk id="428" creationId="{9952FE8B-2FA2-47AC-BABE-62E596903B59}"/>
          </ac:cxnSpMkLst>
        </pc:cxnChg>
        <pc:cxnChg chg="add del mod">
          <ac:chgData name="Danielle Detering" userId="385b7343-7e51-4167-b40a-3bc9ed8e0e06" providerId="ADAL" clId="{2C55090A-9F6D-4F86-9122-1528814634FE}" dt="2020-09-01T05:13:02.727" v="4942"/>
          <ac:cxnSpMkLst>
            <pc:docMk/>
            <pc:sldMk cId="1521715140" sldId="1108"/>
            <ac:cxnSpMk id="429" creationId="{575D30BA-5329-48AA-A468-2C5FEBB1BDA6}"/>
          </ac:cxnSpMkLst>
        </pc:cxnChg>
        <pc:cxnChg chg="add del mod">
          <ac:chgData name="Danielle Detering" userId="385b7343-7e51-4167-b40a-3bc9ed8e0e06" providerId="ADAL" clId="{2C55090A-9F6D-4F86-9122-1528814634FE}" dt="2020-09-01T05:13:02.727" v="4942"/>
          <ac:cxnSpMkLst>
            <pc:docMk/>
            <pc:sldMk cId="1521715140" sldId="1108"/>
            <ac:cxnSpMk id="430" creationId="{989F8A3A-A131-4B5E-AA0D-71C674ADD6C0}"/>
          </ac:cxnSpMkLst>
        </pc:cxnChg>
        <pc:cxnChg chg="add del mod">
          <ac:chgData name="Danielle Detering" userId="385b7343-7e51-4167-b40a-3bc9ed8e0e06" providerId="ADAL" clId="{2C55090A-9F6D-4F86-9122-1528814634FE}" dt="2020-09-01T05:13:02.727" v="4942"/>
          <ac:cxnSpMkLst>
            <pc:docMk/>
            <pc:sldMk cId="1521715140" sldId="1108"/>
            <ac:cxnSpMk id="431" creationId="{BB299A49-ECD2-4DDF-A2EF-76041A0ACABB}"/>
          </ac:cxnSpMkLst>
        </pc:cxnChg>
        <pc:cxnChg chg="add del mod">
          <ac:chgData name="Danielle Detering" userId="385b7343-7e51-4167-b40a-3bc9ed8e0e06" providerId="ADAL" clId="{2C55090A-9F6D-4F86-9122-1528814634FE}" dt="2020-09-01T05:13:02.727" v="4942"/>
          <ac:cxnSpMkLst>
            <pc:docMk/>
            <pc:sldMk cId="1521715140" sldId="1108"/>
            <ac:cxnSpMk id="432" creationId="{F446D074-F11E-4CEA-9D81-CDE51840DD11}"/>
          </ac:cxnSpMkLst>
        </pc:cxnChg>
        <pc:cxnChg chg="add del mod">
          <ac:chgData name="Danielle Detering" userId="385b7343-7e51-4167-b40a-3bc9ed8e0e06" providerId="ADAL" clId="{2C55090A-9F6D-4F86-9122-1528814634FE}" dt="2020-09-01T05:13:02.727" v="4942"/>
          <ac:cxnSpMkLst>
            <pc:docMk/>
            <pc:sldMk cId="1521715140" sldId="1108"/>
            <ac:cxnSpMk id="433" creationId="{AFFEF0FA-64C6-4782-9527-1AC9E7E82635}"/>
          </ac:cxnSpMkLst>
        </pc:cxnChg>
        <pc:cxnChg chg="add del mod">
          <ac:chgData name="Danielle Detering" userId="385b7343-7e51-4167-b40a-3bc9ed8e0e06" providerId="ADAL" clId="{2C55090A-9F6D-4F86-9122-1528814634FE}" dt="2020-09-01T05:13:02.727" v="4942"/>
          <ac:cxnSpMkLst>
            <pc:docMk/>
            <pc:sldMk cId="1521715140" sldId="1108"/>
            <ac:cxnSpMk id="434" creationId="{3714BB78-DD2D-44C3-B63F-31A68FACCBBB}"/>
          </ac:cxnSpMkLst>
        </pc:cxnChg>
        <pc:cxnChg chg="add del mod">
          <ac:chgData name="Danielle Detering" userId="385b7343-7e51-4167-b40a-3bc9ed8e0e06" providerId="ADAL" clId="{2C55090A-9F6D-4F86-9122-1528814634FE}" dt="2020-09-01T05:13:02.727" v="4942"/>
          <ac:cxnSpMkLst>
            <pc:docMk/>
            <pc:sldMk cId="1521715140" sldId="1108"/>
            <ac:cxnSpMk id="435" creationId="{DBA67AC1-12BA-41E0-8549-9975135D8DD6}"/>
          </ac:cxnSpMkLst>
        </pc:cxnChg>
        <pc:cxnChg chg="add del mod">
          <ac:chgData name="Danielle Detering" userId="385b7343-7e51-4167-b40a-3bc9ed8e0e06" providerId="ADAL" clId="{2C55090A-9F6D-4F86-9122-1528814634FE}" dt="2020-09-01T05:13:02.727" v="4942"/>
          <ac:cxnSpMkLst>
            <pc:docMk/>
            <pc:sldMk cId="1521715140" sldId="1108"/>
            <ac:cxnSpMk id="436" creationId="{D7CD1040-E8AE-4397-B5DB-CCA5BED7C9E1}"/>
          </ac:cxnSpMkLst>
        </pc:cxnChg>
        <pc:cxnChg chg="add del mod">
          <ac:chgData name="Danielle Detering" userId="385b7343-7e51-4167-b40a-3bc9ed8e0e06" providerId="ADAL" clId="{2C55090A-9F6D-4F86-9122-1528814634FE}" dt="2020-09-01T05:13:02.727" v="4942"/>
          <ac:cxnSpMkLst>
            <pc:docMk/>
            <pc:sldMk cId="1521715140" sldId="1108"/>
            <ac:cxnSpMk id="437" creationId="{97728F9F-FB92-4867-9861-2DCFAB369991}"/>
          </ac:cxnSpMkLst>
        </pc:cxnChg>
        <pc:cxnChg chg="add del mod">
          <ac:chgData name="Danielle Detering" userId="385b7343-7e51-4167-b40a-3bc9ed8e0e06" providerId="ADAL" clId="{2C55090A-9F6D-4F86-9122-1528814634FE}" dt="2020-09-01T05:13:02.727" v="4942"/>
          <ac:cxnSpMkLst>
            <pc:docMk/>
            <pc:sldMk cId="1521715140" sldId="1108"/>
            <ac:cxnSpMk id="438" creationId="{ED35DEEE-A3F6-40E6-A229-344C25396400}"/>
          </ac:cxnSpMkLst>
        </pc:cxnChg>
        <pc:cxnChg chg="add del mod">
          <ac:chgData name="Danielle Detering" userId="385b7343-7e51-4167-b40a-3bc9ed8e0e06" providerId="ADAL" clId="{2C55090A-9F6D-4F86-9122-1528814634FE}" dt="2020-09-01T05:13:02.727" v="4942"/>
          <ac:cxnSpMkLst>
            <pc:docMk/>
            <pc:sldMk cId="1521715140" sldId="1108"/>
            <ac:cxnSpMk id="439" creationId="{C414D070-BF22-46D8-A046-405528D438BB}"/>
          </ac:cxnSpMkLst>
        </pc:cxnChg>
        <pc:cxnChg chg="add del mod">
          <ac:chgData name="Danielle Detering" userId="385b7343-7e51-4167-b40a-3bc9ed8e0e06" providerId="ADAL" clId="{2C55090A-9F6D-4F86-9122-1528814634FE}" dt="2020-09-01T05:13:02.727" v="4942"/>
          <ac:cxnSpMkLst>
            <pc:docMk/>
            <pc:sldMk cId="1521715140" sldId="1108"/>
            <ac:cxnSpMk id="440" creationId="{689DCBBE-0997-41E2-AB76-6EA9E5C17DBE}"/>
          </ac:cxnSpMkLst>
        </pc:cxnChg>
        <pc:cxnChg chg="add del mod">
          <ac:chgData name="Danielle Detering" userId="385b7343-7e51-4167-b40a-3bc9ed8e0e06" providerId="ADAL" clId="{2C55090A-9F6D-4F86-9122-1528814634FE}" dt="2020-09-01T05:13:02.727" v="4942"/>
          <ac:cxnSpMkLst>
            <pc:docMk/>
            <pc:sldMk cId="1521715140" sldId="1108"/>
            <ac:cxnSpMk id="441" creationId="{23C7106E-6084-43D1-AEF1-6EFC5621C621}"/>
          </ac:cxnSpMkLst>
        </pc:cxnChg>
        <pc:cxnChg chg="add del mod">
          <ac:chgData name="Danielle Detering" userId="385b7343-7e51-4167-b40a-3bc9ed8e0e06" providerId="ADAL" clId="{2C55090A-9F6D-4F86-9122-1528814634FE}" dt="2020-09-01T05:13:02.727" v="4942"/>
          <ac:cxnSpMkLst>
            <pc:docMk/>
            <pc:sldMk cId="1521715140" sldId="1108"/>
            <ac:cxnSpMk id="442" creationId="{F10009CF-E1CA-4884-8271-F834FADFE1EA}"/>
          </ac:cxnSpMkLst>
        </pc:cxnChg>
        <pc:cxnChg chg="add del mod">
          <ac:chgData name="Danielle Detering" userId="385b7343-7e51-4167-b40a-3bc9ed8e0e06" providerId="ADAL" clId="{2C55090A-9F6D-4F86-9122-1528814634FE}" dt="2020-09-01T05:13:02.727" v="4942"/>
          <ac:cxnSpMkLst>
            <pc:docMk/>
            <pc:sldMk cId="1521715140" sldId="1108"/>
            <ac:cxnSpMk id="443" creationId="{0C8F3D27-62E3-49F5-90B9-A999A6CF343B}"/>
          </ac:cxnSpMkLst>
        </pc:cxnChg>
        <pc:cxnChg chg="add del mod">
          <ac:chgData name="Danielle Detering" userId="385b7343-7e51-4167-b40a-3bc9ed8e0e06" providerId="ADAL" clId="{2C55090A-9F6D-4F86-9122-1528814634FE}" dt="2020-09-01T05:13:02.727" v="4942"/>
          <ac:cxnSpMkLst>
            <pc:docMk/>
            <pc:sldMk cId="1521715140" sldId="1108"/>
            <ac:cxnSpMk id="444" creationId="{BDA7429C-9B01-4178-B8A7-85E965D5F6E2}"/>
          </ac:cxnSpMkLst>
        </pc:cxnChg>
        <pc:cxnChg chg="add del mod">
          <ac:chgData name="Danielle Detering" userId="385b7343-7e51-4167-b40a-3bc9ed8e0e06" providerId="ADAL" clId="{2C55090A-9F6D-4F86-9122-1528814634FE}" dt="2020-09-01T05:13:02.727" v="4942"/>
          <ac:cxnSpMkLst>
            <pc:docMk/>
            <pc:sldMk cId="1521715140" sldId="1108"/>
            <ac:cxnSpMk id="445" creationId="{B11DD22D-AE02-476A-8991-DD884EBC1FD3}"/>
          </ac:cxnSpMkLst>
        </pc:cxnChg>
        <pc:cxnChg chg="add del mod">
          <ac:chgData name="Danielle Detering" userId="385b7343-7e51-4167-b40a-3bc9ed8e0e06" providerId="ADAL" clId="{2C55090A-9F6D-4F86-9122-1528814634FE}" dt="2020-09-01T05:13:02.727" v="4942"/>
          <ac:cxnSpMkLst>
            <pc:docMk/>
            <pc:sldMk cId="1521715140" sldId="1108"/>
            <ac:cxnSpMk id="446" creationId="{7D6DA98D-D4A8-4A52-910F-28C8DFF4B1CC}"/>
          </ac:cxnSpMkLst>
        </pc:cxnChg>
        <pc:cxnChg chg="add del mod">
          <ac:chgData name="Danielle Detering" userId="385b7343-7e51-4167-b40a-3bc9ed8e0e06" providerId="ADAL" clId="{2C55090A-9F6D-4F86-9122-1528814634FE}" dt="2020-09-01T05:13:02.727" v="4942"/>
          <ac:cxnSpMkLst>
            <pc:docMk/>
            <pc:sldMk cId="1521715140" sldId="1108"/>
            <ac:cxnSpMk id="447" creationId="{254A8639-1392-4A99-AE7A-CA8D9B1B4BC1}"/>
          </ac:cxnSpMkLst>
        </pc:cxnChg>
        <pc:cxnChg chg="add del mod">
          <ac:chgData name="Danielle Detering" userId="385b7343-7e51-4167-b40a-3bc9ed8e0e06" providerId="ADAL" clId="{2C55090A-9F6D-4F86-9122-1528814634FE}" dt="2020-09-01T05:13:02.727" v="4942"/>
          <ac:cxnSpMkLst>
            <pc:docMk/>
            <pc:sldMk cId="1521715140" sldId="1108"/>
            <ac:cxnSpMk id="448" creationId="{07BBC1A7-7AA3-45C7-BD7E-9DBA308082AE}"/>
          </ac:cxnSpMkLst>
        </pc:cxnChg>
        <pc:cxnChg chg="add del mod">
          <ac:chgData name="Danielle Detering" userId="385b7343-7e51-4167-b40a-3bc9ed8e0e06" providerId="ADAL" clId="{2C55090A-9F6D-4F86-9122-1528814634FE}" dt="2020-09-01T05:13:02.727" v="4942"/>
          <ac:cxnSpMkLst>
            <pc:docMk/>
            <pc:sldMk cId="1521715140" sldId="1108"/>
            <ac:cxnSpMk id="449" creationId="{16556FE3-5C89-4ABE-844E-A2D2D53DDEB9}"/>
          </ac:cxnSpMkLst>
        </pc:cxnChg>
        <pc:cxnChg chg="add del mod">
          <ac:chgData name="Danielle Detering" userId="385b7343-7e51-4167-b40a-3bc9ed8e0e06" providerId="ADAL" clId="{2C55090A-9F6D-4F86-9122-1528814634FE}" dt="2020-09-01T05:13:02.727" v="4942"/>
          <ac:cxnSpMkLst>
            <pc:docMk/>
            <pc:sldMk cId="1521715140" sldId="1108"/>
            <ac:cxnSpMk id="450" creationId="{1AB0BF03-859B-4446-9FB6-6DF819E25662}"/>
          </ac:cxnSpMkLst>
        </pc:cxnChg>
        <pc:cxnChg chg="add del mod">
          <ac:chgData name="Danielle Detering" userId="385b7343-7e51-4167-b40a-3bc9ed8e0e06" providerId="ADAL" clId="{2C55090A-9F6D-4F86-9122-1528814634FE}" dt="2020-09-01T05:13:02.727" v="4942"/>
          <ac:cxnSpMkLst>
            <pc:docMk/>
            <pc:sldMk cId="1521715140" sldId="1108"/>
            <ac:cxnSpMk id="451" creationId="{382C3D23-AD72-47B4-BE68-58EC670841D8}"/>
          </ac:cxnSpMkLst>
        </pc:cxnChg>
        <pc:cxnChg chg="add del mod">
          <ac:chgData name="Danielle Detering" userId="385b7343-7e51-4167-b40a-3bc9ed8e0e06" providerId="ADAL" clId="{2C55090A-9F6D-4F86-9122-1528814634FE}" dt="2020-09-01T05:13:02.727" v="4942"/>
          <ac:cxnSpMkLst>
            <pc:docMk/>
            <pc:sldMk cId="1521715140" sldId="1108"/>
            <ac:cxnSpMk id="452" creationId="{9FB0A409-2C1C-4CA0-9A9A-7033758E13C4}"/>
          </ac:cxnSpMkLst>
        </pc:cxnChg>
        <pc:cxnChg chg="add del mod">
          <ac:chgData name="Danielle Detering" userId="385b7343-7e51-4167-b40a-3bc9ed8e0e06" providerId="ADAL" clId="{2C55090A-9F6D-4F86-9122-1528814634FE}" dt="2020-09-01T05:13:02.727" v="4942"/>
          <ac:cxnSpMkLst>
            <pc:docMk/>
            <pc:sldMk cId="1521715140" sldId="1108"/>
            <ac:cxnSpMk id="453" creationId="{79C2D23D-F272-4228-B72D-BC9D53C91E0C}"/>
          </ac:cxnSpMkLst>
        </pc:cxnChg>
        <pc:cxnChg chg="add del mod">
          <ac:chgData name="Danielle Detering" userId="385b7343-7e51-4167-b40a-3bc9ed8e0e06" providerId="ADAL" clId="{2C55090A-9F6D-4F86-9122-1528814634FE}" dt="2020-09-01T05:13:02.727" v="4942"/>
          <ac:cxnSpMkLst>
            <pc:docMk/>
            <pc:sldMk cId="1521715140" sldId="1108"/>
            <ac:cxnSpMk id="454" creationId="{DB1B512A-F7FD-4223-9BA8-4F3B52B005B1}"/>
          </ac:cxnSpMkLst>
        </pc:cxnChg>
        <pc:cxnChg chg="add del mod">
          <ac:chgData name="Danielle Detering" userId="385b7343-7e51-4167-b40a-3bc9ed8e0e06" providerId="ADAL" clId="{2C55090A-9F6D-4F86-9122-1528814634FE}" dt="2020-09-01T05:13:02.727" v="4942"/>
          <ac:cxnSpMkLst>
            <pc:docMk/>
            <pc:sldMk cId="1521715140" sldId="1108"/>
            <ac:cxnSpMk id="455" creationId="{92AFB13B-6D12-41D3-9096-C13A0734D48C}"/>
          </ac:cxnSpMkLst>
        </pc:cxnChg>
        <pc:cxnChg chg="add del mod">
          <ac:chgData name="Danielle Detering" userId="385b7343-7e51-4167-b40a-3bc9ed8e0e06" providerId="ADAL" clId="{2C55090A-9F6D-4F86-9122-1528814634FE}" dt="2020-09-01T05:13:02.727" v="4942"/>
          <ac:cxnSpMkLst>
            <pc:docMk/>
            <pc:sldMk cId="1521715140" sldId="1108"/>
            <ac:cxnSpMk id="456" creationId="{D109E13E-16B4-4424-BD7F-740F8985F1E5}"/>
          </ac:cxnSpMkLst>
        </pc:cxnChg>
        <pc:cxnChg chg="add del mod">
          <ac:chgData name="Danielle Detering" userId="385b7343-7e51-4167-b40a-3bc9ed8e0e06" providerId="ADAL" clId="{2C55090A-9F6D-4F86-9122-1528814634FE}" dt="2020-09-01T05:13:02.727" v="4942"/>
          <ac:cxnSpMkLst>
            <pc:docMk/>
            <pc:sldMk cId="1521715140" sldId="1108"/>
            <ac:cxnSpMk id="457" creationId="{7CD3F5F9-8D18-4754-89B4-B6C2E1260B1E}"/>
          </ac:cxnSpMkLst>
        </pc:cxnChg>
        <pc:cxnChg chg="add del mod">
          <ac:chgData name="Danielle Detering" userId="385b7343-7e51-4167-b40a-3bc9ed8e0e06" providerId="ADAL" clId="{2C55090A-9F6D-4F86-9122-1528814634FE}" dt="2020-09-01T05:13:02.727" v="4942"/>
          <ac:cxnSpMkLst>
            <pc:docMk/>
            <pc:sldMk cId="1521715140" sldId="1108"/>
            <ac:cxnSpMk id="458" creationId="{455F335F-00A5-4D09-87BD-22FC6BA2EB03}"/>
          </ac:cxnSpMkLst>
        </pc:cxnChg>
        <pc:cxnChg chg="add del mod">
          <ac:chgData name="Danielle Detering" userId="385b7343-7e51-4167-b40a-3bc9ed8e0e06" providerId="ADAL" clId="{2C55090A-9F6D-4F86-9122-1528814634FE}" dt="2020-09-01T05:13:02.727" v="4942"/>
          <ac:cxnSpMkLst>
            <pc:docMk/>
            <pc:sldMk cId="1521715140" sldId="1108"/>
            <ac:cxnSpMk id="459" creationId="{BFD3620C-2762-4532-9B0B-FDF65E7CA3BD}"/>
          </ac:cxnSpMkLst>
        </pc:cxnChg>
        <pc:cxnChg chg="add del mod">
          <ac:chgData name="Danielle Detering" userId="385b7343-7e51-4167-b40a-3bc9ed8e0e06" providerId="ADAL" clId="{2C55090A-9F6D-4F86-9122-1528814634FE}" dt="2020-09-01T05:13:02.727" v="4942"/>
          <ac:cxnSpMkLst>
            <pc:docMk/>
            <pc:sldMk cId="1521715140" sldId="1108"/>
            <ac:cxnSpMk id="460" creationId="{F3039A5A-C500-4537-BE47-F892E046C7AE}"/>
          </ac:cxnSpMkLst>
        </pc:cxnChg>
        <pc:cxnChg chg="add del mod">
          <ac:chgData name="Danielle Detering" userId="385b7343-7e51-4167-b40a-3bc9ed8e0e06" providerId="ADAL" clId="{2C55090A-9F6D-4F86-9122-1528814634FE}" dt="2020-09-01T05:13:02.727" v="4942"/>
          <ac:cxnSpMkLst>
            <pc:docMk/>
            <pc:sldMk cId="1521715140" sldId="1108"/>
            <ac:cxnSpMk id="461" creationId="{DD820320-4A90-4B96-98C0-C1048895B2D6}"/>
          </ac:cxnSpMkLst>
        </pc:cxnChg>
        <pc:cxnChg chg="add del mod">
          <ac:chgData name="Danielle Detering" userId="385b7343-7e51-4167-b40a-3bc9ed8e0e06" providerId="ADAL" clId="{2C55090A-9F6D-4F86-9122-1528814634FE}" dt="2020-09-01T05:13:02.727" v="4942"/>
          <ac:cxnSpMkLst>
            <pc:docMk/>
            <pc:sldMk cId="1521715140" sldId="1108"/>
            <ac:cxnSpMk id="462" creationId="{FF617736-AD6E-454F-84C1-C7DD7C73542C}"/>
          </ac:cxnSpMkLst>
        </pc:cxnChg>
        <pc:cxnChg chg="add del mod">
          <ac:chgData name="Danielle Detering" userId="385b7343-7e51-4167-b40a-3bc9ed8e0e06" providerId="ADAL" clId="{2C55090A-9F6D-4F86-9122-1528814634FE}" dt="2020-09-01T05:13:02.727" v="4942"/>
          <ac:cxnSpMkLst>
            <pc:docMk/>
            <pc:sldMk cId="1521715140" sldId="1108"/>
            <ac:cxnSpMk id="463" creationId="{401B0B22-9CD6-4DBF-A19F-52A515C29DC5}"/>
          </ac:cxnSpMkLst>
        </pc:cxnChg>
        <pc:cxnChg chg="add del mod">
          <ac:chgData name="Danielle Detering" userId="385b7343-7e51-4167-b40a-3bc9ed8e0e06" providerId="ADAL" clId="{2C55090A-9F6D-4F86-9122-1528814634FE}" dt="2020-09-01T05:13:02.727" v="4942"/>
          <ac:cxnSpMkLst>
            <pc:docMk/>
            <pc:sldMk cId="1521715140" sldId="1108"/>
            <ac:cxnSpMk id="464" creationId="{A6BB0C4A-B2C9-4E94-B319-6A152C97602E}"/>
          </ac:cxnSpMkLst>
        </pc:cxnChg>
        <pc:cxnChg chg="add del mod">
          <ac:chgData name="Danielle Detering" userId="385b7343-7e51-4167-b40a-3bc9ed8e0e06" providerId="ADAL" clId="{2C55090A-9F6D-4F86-9122-1528814634FE}" dt="2020-09-01T05:13:02.727" v="4942"/>
          <ac:cxnSpMkLst>
            <pc:docMk/>
            <pc:sldMk cId="1521715140" sldId="1108"/>
            <ac:cxnSpMk id="465" creationId="{3120A91F-8F25-4925-9479-3CB33B6DE45E}"/>
          </ac:cxnSpMkLst>
        </pc:cxnChg>
        <pc:cxnChg chg="add del mod">
          <ac:chgData name="Danielle Detering" userId="385b7343-7e51-4167-b40a-3bc9ed8e0e06" providerId="ADAL" clId="{2C55090A-9F6D-4F86-9122-1528814634FE}" dt="2020-09-01T05:13:02.727" v="4942"/>
          <ac:cxnSpMkLst>
            <pc:docMk/>
            <pc:sldMk cId="1521715140" sldId="1108"/>
            <ac:cxnSpMk id="466" creationId="{EADA39BB-4003-49DE-8817-5859A4071CDB}"/>
          </ac:cxnSpMkLst>
        </pc:cxnChg>
        <pc:cxnChg chg="add del mod">
          <ac:chgData name="Danielle Detering" userId="385b7343-7e51-4167-b40a-3bc9ed8e0e06" providerId="ADAL" clId="{2C55090A-9F6D-4F86-9122-1528814634FE}" dt="2020-09-01T05:13:02.727" v="4942"/>
          <ac:cxnSpMkLst>
            <pc:docMk/>
            <pc:sldMk cId="1521715140" sldId="1108"/>
            <ac:cxnSpMk id="467" creationId="{201EBD13-1BCC-4DD0-8964-6E9CFA0EFF8F}"/>
          </ac:cxnSpMkLst>
        </pc:cxnChg>
        <pc:cxnChg chg="add del mod">
          <ac:chgData name="Danielle Detering" userId="385b7343-7e51-4167-b40a-3bc9ed8e0e06" providerId="ADAL" clId="{2C55090A-9F6D-4F86-9122-1528814634FE}" dt="2020-09-01T05:13:02.727" v="4942"/>
          <ac:cxnSpMkLst>
            <pc:docMk/>
            <pc:sldMk cId="1521715140" sldId="1108"/>
            <ac:cxnSpMk id="468" creationId="{EFF7818D-FEF1-450F-B62C-DDC4D34EA244}"/>
          </ac:cxnSpMkLst>
        </pc:cxnChg>
        <pc:cxnChg chg="add del mod">
          <ac:chgData name="Danielle Detering" userId="385b7343-7e51-4167-b40a-3bc9ed8e0e06" providerId="ADAL" clId="{2C55090A-9F6D-4F86-9122-1528814634FE}" dt="2020-09-01T05:13:02.727" v="4942"/>
          <ac:cxnSpMkLst>
            <pc:docMk/>
            <pc:sldMk cId="1521715140" sldId="1108"/>
            <ac:cxnSpMk id="469" creationId="{87619996-2982-4B03-A2AF-6D01C3EF293D}"/>
          </ac:cxnSpMkLst>
        </pc:cxnChg>
        <pc:cxnChg chg="add del mod">
          <ac:chgData name="Danielle Detering" userId="385b7343-7e51-4167-b40a-3bc9ed8e0e06" providerId="ADAL" clId="{2C55090A-9F6D-4F86-9122-1528814634FE}" dt="2020-09-01T05:13:02.727" v="4942"/>
          <ac:cxnSpMkLst>
            <pc:docMk/>
            <pc:sldMk cId="1521715140" sldId="1108"/>
            <ac:cxnSpMk id="470" creationId="{818AC8E9-AEF9-4B0E-9325-B3722C34CA59}"/>
          </ac:cxnSpMkLst>
        </pc:cxnChg>
        <pc:cxnChg chg="add del mod">
          <ac:chgData name="Danielle Detering" userId="385b7343-7e51-4167-b40a-3bc9ed8e0e06" providerId="ADAL" clId="{2C55090A-9F6D-4F86-9122-1528814634FE}" dt="2020-09-01T05:13:02.727" v="4942"/>
          <ac:cxnSpMkLst>
            <pc:docMk/>
            <pc:sldMk cId="1521715140" sldId="1108"/>
            <ac:cxnSpMk id="471" creationId="{44D7BFB7-0E9A-48A1-BACD-C8154F38BE63}"/>
          </ac:cxnSpMkLst>
        </pc:cxnChg>
        <pc:cxnChg chg="add del mod">
          <ac:chgData name="Danielle Detering" userId="385b7343-7e51-4167-b40a-3bc9ed8e0e06" providerId="ADAL" clId="{2C55090A-9F6D-4F86-9122-1528814634FE}" dt="2020-09-01T05:13:02.727" v="4942"/>
          <ac:cxnSpMkLst>
            <pc:docMk/>
            <pc:sldMk cId="1521715140" sldId="1108"/>
            <ac:cxnSpMk id="472" creationId="{65612F12-5E0E-4889-A3AE-D2E56C0A6C47}"/>
          </ac:cxnSpMkLst>
        </pc:cxnChg>
        <pc:cxnChg chg="add del mod">
          <ac:chgData name="Danielle Detering" userId="385b7343-7e51-4167-b40a-3bc9ed8e0e06" providerId="ADAL" clId="{2C55090A-9F6D-4F86-9122-1528814634FE}" dt="2020-09-01T05:13:02.727" v="4942"/>
          <ac:cxnSpMkLst>
            <pc:docMk/>
            <pc:sldMk cId="1521715140" sldId="1108"/>
            <ac:cxnSpMk id="473" creationId="{BAC12D09-34BC-438C-BDB5-035C8A21F7DF}"/>
          </ac:cxnSpMkLst>
        </pc:cxnChg>
        <pc:cxnChg chg="add del mod">
          <ac:chgData name="Danielle Detering" userId="385b7343-7e51-4167-b40a-3bc9ed8e0e06" providerId="ADAL" clId="{2C55090A-9F6D-4F86-9122-1528814634FE}" dt="2020-09-01T05:13:02.727" v="4942"/>
          <ac:cxnSpMkLst>
            <pc:docMk/>
            <pc:sldMk cId="1521715140" sldId="1108"/>
            <ac:cxnSpMk id="474" creationId="{CE47CDC5-D0F3-46C2-8017-4E9649420B6D}"/>
          </ac:cxnSpMkLst>
        </pc:cxnChg>
        <pc:cxnChg chg="add del mod">
          <ac:chgData name="Danielle Detering" userId="385b7343-7e51-4167-b40a-3bc9ed8e0e06" providerId="ADAL" clId="{2C55090A-9F6D-4F86-9122-1528814634FE}" dt="2020-09-01T05:13:02.727" v="4942"/>
          <ac:cxnSpMkLst>
            <pc:docMk/>
            <pc:sldMk cId="1521715140" sldId="1108"/>
            <ac:cxnSpMk id="475" creationId="{1C3CD1C4-CB26-4CE9-93A9-2383C14E9A78}"/>
          </ac:cxnSpMkLst>
        </pc:cxnChg>
        <pc:cxnChg chg="add del mod">
          <ac:chgData name="Danielle Detering" userId="385b7343-7e51-4167-b40a-3bc9ed8e0e06" providerId="ADAL" clId="{2C55090A-9F6D-4F86-9122-1528814634FE}" dt="2020-09-01T05:13:02.727" v="4942"/>
          <ac:cxnSpMkLst>
            <pc:docMk/>
            <pc:sldMk cId="1521715140" sldId="1108"/>
            <ac:cxnSpMk id="476" creationId="{7D724573-9BEA-4491-B572-7C77C7D3F6F6}"/>
          </ac:cxnSpMkLst>
        </pc:cxnChg>
        <pc:cxnChg chg="add del mod">
          <ac:chgData name="Danielle Detering" userId="385b7343-7e51-4167-b40a-3bc9ed8e0e06" providerId="ADAL" clId="{2C55090A-9F6D-4F86-9122-1528814634FE}" dt="2020-09-01T05:13:02.727" v="4942"/>
          <ac:cxnSpMkLst>
            <pc:docMk/>
            <pc:sldMk cId="1521715140" sldId="1108"/>
            <ac:cxnSpMk id="477" creationId="{F9267675-C546-492C-83B0-2B7C4F5EB513}"/>
          </ac:cxnSpMkLst>
        </pc:cxnChg>
        <pc:cxnChg chg="add del mod">
          <ac:chgData name="Danielle Detering" userId="385b7343-7e51-4167-b40a-3bc9ed8e0e06" providerId="ADAL" clId="{2C55090A-9F6D-4F86-9122-1528814634FE}" dt="2020-09-01T05:13:02.727" v="4942"/>
          <ac:cxnSpMkLst>
            <pc:docMk/>
            <pc:sldMk cId="1521715140" sldId="1108"/>
            <ac:cxnSpMk id="478" creationId="{B8B9A937-70C9-4DE0-AF9A-F10467C12027}"/>
          </ac:cxnSpMkLst>
        </pc:cxnChg>
        <pc:cxnChg chg="add del mod">
          <ac:chgData name="Danielle Detering" userId="385b7343-7e51-4167-b40a-3bc9ed8e0e06" providerId="ADAL" clId="{2C55090A-9F6D-4F86-9122-1528814634FE}" dt="2020-09-01T05:13:02.727" v="4942"/>
          <ac:cxnSpMkLst>
            <pc:docMk/>
            <pc:sldMk cId="1521715140" sldId="1108"/>
            <ac:cxnSpMk id="479" creationId="{636A5303-2EBA-4289-B2D7-933A8E61BEE7}"/>
          </ac:cxnSpMkLst>
        </pc:cxnChg>
        <pc:cxnChg chg="add del mod">
          <ac:chgData name="Danielle Detering" userId="385b7343-7e51-4167-b40a-3bc9ed8e0e06" providerId="ADAL" clId="{2C55090A-9F6D-4F86-9122-1528814634FE}" dt="2020-09-01T05:13:02.727" v="4942"/>
          <ac:cxnSpMkLst>
            <pc:docMk/>
            <pc:sldMk cId="1521715140" sldId="1108"/>
            <ac:cxnSpMk id="480" creationId="{EF0EE7B7-E32C-4AC3-84CA-AB1ED2B32CF9}"/>
          </ac:cxnSpMkLst>
        </pc:cxnChg>
        <pc:cxnChg chg="add del mod">
          <ac:chgData name="Danielle Detering" userId="385b7343-7e51-4167-b40a-3bc9ed8e0e06" providerId="ADAL" clId="{2C55090A-9F6D-4F86-9122-1528814634FE}" dt="2020-09-01T05:13:02.727" v="4942"/>
          <ac:cxnSpMkLst>
            <pc:docMk/>
            <pc:sldMk cId="1521715140" sldId="1108"/>
            <ac:cxnSpMk id="481" creationId="{DA085D91-8E2F-488E-928E-2F8F33A5148D}"/>
          </ac:cxnSpMkLst>
        </pc:cxnChg>
        <pc:cxnChg chg="add del mod">
          <ac:chgData name="Danielle Detering" userId="385b7343-7e51-4167-b40a-3bc9ed8e0e06" providerId="ADAL" clId="{2C55090A-9F6D-4F86-9122-1528814634FE}" dt="2020-09-01T05:13:02.727" v="4942"/>
          <ac:cxnSpMkLst>
            <pc:docMk/>
            <pc:sldMk cId="1521715140" sldId="1108"/>
            <ac:cxnSpMk id="482" creationId="{CA9FB5F5-EEE5-4BD1-AD56-6C89035A0EE7}"/>
          </ac:cxnSpMkLst>
        </pc:cxnChg>
        <pc:cxnChg chg="add del mod">
          <ac:chgData name="Danielle Detering" userId="385b7343-7e51-4167-b40a-3bc9ed8e0e06" providerId="ADAL" clId="{2C55090A-9F6D-4F86-9122-1528814634FE}" dt="2020-09-01T05:13:02.727" v="4942"/>
          <ac:cxnSpMkLst>
            <pc:docMk/>
            <pc:sldMk cId="1521715140" sldId="1108"/>
            <ac:cxnSpMk id="483" creationId="{AFD98BC3-4D4C-4109-919B-B648DD13E2F0}"/>
          </ac:cxnSpMkLst>
        </pc:cxnChg>
        <pc:cxnChg chg="add del mod">
          <ac:chgData name="Danielle Detering" userId="385b7343-7e51-4167-b40a-3bc9ed8e0e06" providerId="ADAL" clId="{2C55090A-9F6D-4F86-9122-1528814634FE}" dt="2020-09-01T05:13:02.727" v="4942"/>
          <ac:cxnSpMkLst>
            <pc:docMk/>
            <pc:sldMk cId="1521715140" sldId="1108"/>
            <ac:cxnSpMk id="484" creationId="{6FF8867F-94BC-4615-A137-4964BC5972C9}"/>
          </ac:cxnSpMkLst>
        </pc:cxnChg>
        <pc:cxnChg chg="add del mod">
          <ac:chgData name="Danielle Detering" userId="385b7343-7e51-4167-b40a-3bc9ed8e0e06" providerId="ADAL" clId="{2C55090A-9F6D-4F86-9122-1528814634FE}" dt="2020-09-01T05:13:02.727" v="4942"/>
          <ac:cxnSpMkLst>
            <pc:docMk/>
            <pc:sldMk cId="1521715140" sldId="1108"/>
            <ac:cxnSpMk id="485" creationId="{E2F0E1F7-1A1E-40D2-9F00-0951F9719BCF}"/>
          </ac:cxnSpMkLst>
        </pc:cxnChg>
        <pc:cxnChg chg="add del mod">
          <ac:chgData name="Danielle Detering" userId="385b7343-7e51-4167-b40a-3bc9ed8e0e06" providerId="ADAL" clId="{2C55090A-9F6D-4F86-9122-1528814634FE}" dt="2020-09-01T05:13:02.727" v="4942"/>
          <ac:cxnSpMkLst>
            <pc:docMk/>
            <pc:sldMk cId="1521715140" sldId="1108"/>
            <ac:cxnSpMk id="486" creationId="{57A22CA2-94BD-4658-ADAD-0B16BDAE8302}"/>
          </ac:cxnSpMkLst>
        </pc:cxnChg>
        <pc:cxnChg chg="add del mod">
          <ac:chgData name="Danielle Detering" userId="385b7343-7e51-4167-b40a-3bc9ed8e0e06" providerId="ADAL" clId="{2C55090A-9F6D-4F86-9122-1528814634FE}" dt="2020-09-01T05:13:02.727" v="4942"/>
          <ac:cxnSpMkLst>
            <pc:docMk/>
            <pc:sldMk cId="1521715140" sldId="1108"/>
            <ac:cxnSpMk id="487" creationId="{8F0BAC44-7B26-4B4C-8A25-9561325DF5A6}"/>
          </ac:cxnSpMkLst>
        </pc:cxnChg>
        <pc:cxnChg chg="add del mod">
          <ac:chgData name="Danielle Detering" userId="385b7343-7e51-4167-b40a-3bc9ed8e0e06" providerId="ADAL" clId="{2C55090A-9F6D-4F86-9122-1528814634FE}" dt="2020-09-01T05:13:02.727" v="4942"/>
          <ac:cxnSpMkLst>
            <pc:docMk/>
            <pc:sldMk cId="1521715140" sldId="1108"/>
            <ac:cxnSpMk id="488" creationId="{BBB528F4-3410-4760-A5DF-B353D2F5B3C0}"/>
          </ac:cxnSpMkLst>
        </pc:cxnChg>
        <pc:cxnChg chg="add del mod">
          <ac:chgData name="Danielle Detering" userId="385b7343-7e51-4167-b40a-3bc9ed8e0e06" providerId="ADAL" clId="{2C55090A-9F6D-4F86-9122-1528814634FE}" dt="2020-09-01T05:13:02.727" v="4942"/>
          <ac:cxnSpMkLst>
            <pc:docMk/>
            <pc:sldMk cId="1521715140" sldId="1108"/>
            <ac:cxnSpMk id="489" creationId="{287B8F47-BE2B-4457-9CC5-316F9E9EBD44}"/>
          </ac:cxnSpMkLst>
        </pc:cxnChg>
        <pc:cxnChg chg="add del mod">
          <ac:chgData name="Danielle Detering" userId="385b7343-7e51-4167-b40a-3bc9ed8e0e06" providerId="ADAL" clId="{2C55090A-9F6D-4F86-9122-1528814634FE}" dt="2020-09-01T05:13:02.727" v="4942"/>
          <ac:cxnSpMkLst>
            <pc:docMk/>
            <pc:sldMk cId="1521715140" sldId="1108"/>
            <ac:cxnSpMk id="490" creationId="{B006B647-2041-4199-A33D-48A1925F218A}"/>
          </ac:cxnSpMkLst>
        </pc:cxnChg>
        <pc:cxnChg chg="add del mod">
          <ac:chgData name="Danielle Detering" userId="385b7343-7e51-4167-b40a-3bc9ed8e0e06" providerId="ADAL" clId="{2C55090A-9F6D-4F86-9122-1528814634FE}" dt="2020-09-01T05:13:02.727" v="4942"/>
          <ac:cxnSpMkLst>
            <pc:docMk/>
            <pc:sldMk cId="1521715140" sldId="1108"/>
            <ac:cxnSpMk id="491" creationId="{26B2B43D-9922-471D-B81D-4E9984268720}"/>
          </ac:cxnSpMkLst>
        </pc:cxnChg>
        <pc:cxnChg chg="add del mod">
          <ac:chgData name="Danielle Detering" userId="385b7343-7e51-4167-b40a-3bc9ed8e0e06" providerId="ADAL" clId="{2C55090A-9F6D-4F86-9122-1528814634FE}" dt="2020-09-01T05:13:02.727" v="4942"/>
          <ac:cxnSpMkLst>
            <pc:docMk/>
            <pc:sldMk cId="1521715140" sldId="1108"/>
            <ac:cxnSpMk id="492" creationId="{B7DF4C61-636F-40F4-8CCD-BFDF5DCE5A78}"/>
          </ac:cxnSpMkLst>
        </pc:cxnChg>
        <pc:cxnChg chg="add del mod">
          <ac:chgData name="Danielle Detering" userId="385b7343-7e51-4167-b40a-3bc9ed8e0e06" providerId="ADAL" clId="{2C55090A-9F6D-4F86-9122-1528814634FE}" dt="2020-09-01T05:13:02.727" v="4942"/>
          <ac:cxnSpMkLst>
            <pc:docMk/>
            <pc:sldMk cId="1521715140" sldId="1108"/>
            <ac:cxnSpMk id="493" creationId="{A1C6DA52-E4BF-4FB4-B605-43312882BCF8}"/>
          </ac:cxnSpMkLst>
        </pc:cxnChg>
        <pc:cxnChg chg="add del mod">
          <ac:chgData name="Danielle Detering" userId="385b7343-7e51-4167-b40a-3bc9ed8e0e06" providerId="ADAL" clId="{2C55090A-9F6D-4F86-9122-1528814634FE}" dt="2020-09-01T05:13:02.727" v="4942"/>
          <ac:cxnSpMkLst>
            <pc:docMk/>
            <pc:sldMk cId="1521715140" sldId="1108"/>
            <ac:cxnSpMk id="494" creationId="{ED92A0EB-DBCE-4297-B267-4AE67846A265}"/>
          </ac:cxnSpMkLst>
        </pc:cxnChg>
        <pc:cxnChg chg="add del mod">
          <ac:chgData name="Danielle Detering" userId="385b7343-7e51-4167-b40a-3bc9ed8e0e06" providerId="ADAL" clId="{2C55090A-9F6D-4F86-9122-1528814634FE}" dt="2020-09-01T05:13:02.727" v="4942"/>
          <ac:cxnSpMkLst>
            <pc:docMk/>
            <pc:sldMk cId="1521715140" sldId="1108"/>
            <ac:cxnSpMk id="495" creationId="{E180F6DD-8B10-4953-8CD9-DE45C886EC2F}"/>
          </ac:cxnSpMkLst>
        </pc:cxnChg>
        <pc:cxnChg chg="add del mod">
          <ac:chgData name="Danielle Detering" userId="385b7343-7e51-4167-b40a-3bc9ed8e0e06" providerId="ADAL" clId="{2C55090A-9F6D-4F86-9122-1528814634FE}" dt="2020-09-01T05:13:02.727" v="4942"/>
          <ac:cxnSpMkLst>
            <pc:docMk/>
            <pc:sldMk cId="1521715140" sldId="1108"/>
            <ac:cxnSpMk id="525" creationId="{1E061665-74A0-436D-A290-33A3B213B26D}"/>
          </ac:cxnSpMkLst>
        </pc:cxnChg>
        <pc:cxnChg chg="mod topLvl">
          <ac:chgData name="Danielle Detering" userId="385b7343-7e51-4167-b40a-3bc9ed8e0e06" providerId="ADAL" clId="{2C55090A-9F6D-4F86-9122-1528814634FE}" dt="2020-09-18T19:55:27.318" v="22162" actId="164"/>
          <ac:cxnSpMkLst>
            <pc:docMk/>
            <pc:sldMk cId="1521715140" sldId="1108"/>
            <ac:cxnSpMk id="528" creationId="{9E268294-D25C-4C34-A8DD-62F6C84C8248}"/>
          </ac:cxnSpMkLst>
        </pc:cxnChg>
        <pc:cxnChg chg="mod topLvl">
          <ac:chgData name="Danielle Detering" userId="385b7343-7e51-4167-b40a-3bc9ed8e0e06" providerId="ADAL" clId="{2C55090A-9F6D-4F86-9122-1528814634FE}" dt="2020-09-18T19:55:27.318" v="22162" actId="164"/>
          <ac:cxnSpMkLst>
            <pc:docMk/>
            <pc:sldMk cId="1521715140" sldId="1108"/>
            <ac:cxnSpMk id="529" creationId="{5EE5926A-3B71-470F-A575-7687C22C2678}"/>
          </ac:cxnSpMkLst>
        </pc:cxnChg>
        <pc:cxnChg chg="mod topLvl">
          <ac:chgData name="Danielle Detering" userId="385b7343-7e51-4167-b40a-3bc9ed8e0e06" providerId="ADAL" clId="{2C55090A-9F6D-4F86-9122-1528814634FE}" dt="2020-09-18T19:55:27.318" v="22162" actId="164"/>
          <ac:cxnSpMkLst>
            <pc:docMk/>
            <pc:sldMk cId="1521715140" sldId="1108"/>
            <ac:cxnSpMk id="530" creationId="{1E5111D2-520F-4A7D-AC4E-F607AC3013E3}"/>
          </ac:cxnSpMkLst>
        </pc:cxnChg>
        <pc:cxnChg chg="mod topLvl">
          <ac:chgData name="Danielle Detering" userId="385b7343-7e51-4167-b40a-3bc9ed8e0e06" providerId="ADAL" clId="{2C55090A-9F6D-4F86-9122-1528814634FE}" dt="2020-09-18T19:55:27.318" v="22162" actId="164"/>
          <ac:cxnSpMkLst>
            <pc:docMk/>
            <pc:sldMk cId="1521715140" sldId="1108"/>
            <ac:cxnSpMk id="531" creationId="{CAF72B7B-4A45-4147-A738-4A7E9D4185AD}"/>
          </ac:cxnSpMkLst>
        </pc:cxnChg>
        <pc:cxnChg chg="mod topLvl">
          <ac:chgData name="Danielle Detering" userId="385b7343-7e51-4167-b40a-3bc9ed8e0e06" providerId="ADAL" clId="{2C55090A-9F6D-4F86-9122-1528814634FE}" dt="2020-09-18T19:55:27.318" v="22162" actId="164"/>
          <ac:cxnSpMkLst>
            <pc:docMk/>
            <pc:sldMk cId="1521715140" sldId="1108"/>
            <ac:cxnSpMk id="532" creationId="{DAC71A7A-643E-439D-BD39-F052F6AC4E20}"/>
          </ac:cxnSpMkLst>
        </pc:cxnChg>
        <pc:cxnChg chg="mod topLvl">
          <ac:chgData name="Danielle Detering" userId="385b7343-7e51-4167-b40a-3bc9ed8e0e06" providerId="ADAL" clId="{2C55090A-9F6D-4F86-9122-1528814634FE}" dt="2020-09-18T19:55:27.318" v="22162" actId="164"/>
          <ac:cxnSpMkLst>
            <pc:docMk/>
            <pc:sldMk cId="1521715140" sldId="1108"/>
            <ac:cxnSpMk id="533" creationId="{C3EB29B6-EB0B-4602-A6CD-046348FE62A7}"/>
          </ac:cxnSpMkLst>
        </pc:cxnChg>
        <pc:cxnChg chg="mod topLvl">
          <ac:chgData name="Danielle Detering" userId="385b7343-7e51-4167-b40a-3bc9ed8e0e06" providerId="ADAL" clId="{2C55090A-9F6D-4F86-9122-1528814634FE}" dt="2020-09-18T19:55:27.318" v="22162" actId="164"/>
          <ac:cxnSpMkLst>
            <pc:docMk/>
            <pc:sldMk cId="1521715140" sldId="1108"/>
            <ac:cxnSpMk id="534" creationId="{907968F8-1068-4E72-B801-66330F5DA829}"/>
          </ac:cxnSpMkLst>
        </pc:cxnChg>
        <pc:cxnChg chg="mod topLvl">
          <ac:chgData name="Danielle Detering" userId="385b7343-7e51-4167-b40a-3bc9ed8e0e06" providerId="ADAL" clId="{2C55090A-9F6D-4F86-9122-1528814634FE}" dt="2020-09-18T19:55:27.318" v="22162" actId="164"/>
          <ac:cxnSpMkLst>
            <pc:docMk/>
            <pc:sldMk cId="1521715140" sldId="1108"/>
            <ac:cxnSpMk id="535" creationId="{8EEA0342-EE77-48D9-A463-AF76996FC9A9}"/>
          </ac:cxnSpMkLst>
        </pc:cxnChg>
        <pc:cxnChg chg="mod topLvl">
          <ac:chgData name="Danielle Detering" userId="385b7343-7e51-4167-b40a-3bc9ed8e0e06" providerId="ADAL" clId="{2C55090A-9F6D-4F86-9122-1528814634FE}" dt="2020-09-18T19:55:27.318" v="22162" actId="164"/>
          <ac:cxnSpMkLst>
            <pc:docMk/>
            <pc:sldMk cId="1521715140" sldId="1108"/>
            <ac:cxnSpMk id="536" creationId="{9FDA0BF6-A651-4FDC-9A94-591B3F8BF5B3}"/>
          </ac:cxnSpMkLst>
        </pc:cxnChg>
        <pc:cxnChg chg="mod topLvl">
          <ac:chgData name="Danielle Detering" userId="385b7343-7e51-4167-b40a-3bc9ed8e0e06" providerId="ADAL" clId="{2C55090A-9F6D-4F86-9122-1528814634FE}" dt="2020-09-18T19:55:27.318" v="22162" actId="164"/>
          <ac:cxnSpMkLst>
            <pc:docMk/>
            <pc:sldMk cId="1521715140" sldId="1108"/>
            <ac:cxnSpMk id="537" creationId="{C7F58611-20C9-4786-B14D-7E98649D34C9}"/>
          </ac:cxnSpMkLst>
        </pc:cxnChg>
        <pc:cxnChg chg="mod topLvl">
          <ac:chgData name="Danielle Detering" userId="385b7343-7e51-4167-b40a-3bc9ed8e0e06" providerId="ADAL" clId="{2C55090A-9F6D-4F86-9122-1528814634FE}" dt="2020-09-18T19:55:27.318" v="22162" actId="164"/>
          <ac:cxnSpMkLst>
            <pc:docMk/>
            <pc:sldMk cId="1521715140" sldId="1108"/>
            <ac:cxnSpMk id="538" creationId="{51F0BD90-9DD0-4561-BDFE-33FCBF6F1718}"/>
          </ac:cxnSpMkLst>
        </pc:cxnChg>
        <pc:cxnChg chg="mod topLvl">
          <ac:chgData name="Danielle Detering" userId="385b7343-7e51-4167-b40a-3bc9ed8e0e06" providerId="ADAL" clId="{2C55090A-9F6D-4F86-9122-1528814634FE}" dt="2020-09-18T19:55:27.318" v="22162" actId="164"/>
          <ac:cxnSpMkLst>
            <pc:docMk/>
            <pc:sldMk cId="1521715140" sldId="1108"/>
            <ac:cxnSpMk id="539" creationId="{E8125993-8B8C-4E26-B788-6EFDBCFB0081}"/>
          </ac:cxnSpMkLst>
        </pc:cxnChg>
        <pc:cxnChg chg="mod topLvl">
          <ac:chgData name="Danielle Detering" userId="385b7343-7e51-4167-b40a-3bc9ed8e0e06" providerId="ADAL" clId="{2C55090A-9F6D-4F86-9122-1528814634FE}" dt="2020-09-18T19:55:27.318" v="22162" actId="164"/>
          <ac:cxnSpMkLst>
            <pc:docMk/>
            <pc:sldMk cId="1521715140" sldId="1108"/>
            <ac:cxnSpMk id="540" creationId="{392152A1-AFF6-414C-AE6D-C752F5EE6581}"/>
          </ac:cxnSpMkLst>
        </pc:cxnChg>
        <pc:cxnChg chg="mod topLvl">
          <ac:chgData name="Danielle Detering" userId="385b7343-7e51-4167-b40a-3bc9ed8e0e06" providerId="ADAL" clId="{2C55090A-9F6D-4F86-9122-1528814634FE}" dt="2020-09-18T19:55:27.318" v="22162" actId="164"/>
          <ac:cxnSpMkLst>
            <pc:docMk/>
            <pc:sldMk cId="1521715140" sldId="1108"/>
            <ac:cxnSpMk id="541" creationId="{7F5C439D-9C78-4D6D-BC57-99C3D209FFA3}"/>
          </ac:cxnSpMkLst>
        </pc:cxnChg>
        <pc:cxnChg chg="mod topLvl">
          <ac:chgData name="Danielle Detering" userId="385b7343-7e51-4167-b40a-3bc9ed8e0e06" providerId="ADAL" clId="{2C55090A-9F6D-4F86-9122-1528814634FE}" dt="2020-09-18T19:55:27.318" v="22162" actId="164"/>
          <ac:cxnSpMkLst>
            <pc:docMk/>
            <pc:sldMk cId="1521715140" sldId="1108"/>
            <ac:cxnSpMk id="542" creationId="{D3681A71-158E-47B9-92D5-9AB81ADF0A6F}"/>
          </ac:cxnSpMkLst>
        </pc:cxnChg>
        <pc:cxnChg chg="mod topLvl">
          <ac:chgData name="Danielle Detering" userId="385b7343-7e51-4167-b40a-3bc9ed8e0e06" providerId="ADAL" clId="{2C55090A-9F6D-4F86-9122-1528814634FE}" dt="2020-09-18T19:55:27.318" v="22162" actId="164"/>
          <ac:cxnSpMkLst>
            <pc:docMk/>
            <pc:sldMk cId="1521715140" sldId="1108"/>
            <ac:cxnSpMk id="543" creationId="{EAF603A6-8109-4E70-998B-089305A5B028}"/>
          </ac:cxnSpMkLst>
        </pc:cxnChg>
        <pc:cxnChg chg="mod topLvl">
          <ac:chgData name="Danielle Detering" userId="385b7343-7e51-4167-b40a-3bc9ed8e0e06" providerId="ADAL" clId="{2C55090A-9F6D-4F86-9122-1528814634FE}" dt="2020-09-18T19:55:27.318" v="22162" actId="164"/>
          <ac:cxnSpMkLst>
            <pc:docMk/>
            <pc:sldMk cId="1521715140" sldId="1108"/>
            <ac:cxnSpMk id="544" creationId="{24909178-45A9-4AFE-ADBC-12CAE0F24153}"/>
          </ac:cxnSpMkLst>
        </pc:cxnChg>
        <pc:cxnChg chg="mod topLvl">
          <ac:chgData name="Danielle Detering" userId="385b7343-7e51-4167-b40a-3bc9ed8e0e06" providerId="ADAL" clId="{2C55090A-9F6D-4F86-9122-1528814634FE}" dt="2020-09-18T19:55:27.318" v="22162" actId="164"/>
          <ac:cxnSpMkLst>
            <pc:docMk/>
            <pc:sldMk cId="1521715140" sldId="1108"/>
            <ac:cxnSpMk id="545" creationId="{9517D913-9681-4C34-A669-8C29FBAF170E}"/>
          </ac:cxnSpMkLst>
        </pc:cxnChg>
        <pc:cxnChg chg="mod topLvl">
          <ac:chgData name="Danielle Detering" userId="385b7343-7e51-4167-b40a-3bc9ed8e0e06" providerId="ADAL" clId="{2C55090A-9F6D-4F86-9122-1528814634FE}" dt="2020-09-18T19:55:27.318" v="22162" actId="164"/>
          <ac:cxnSpMkLst>
            <pc:docMk/>
            <pc:sldMk cId="1521715140" sldId="1108"/>
            <ac:cxnSpMk id="546" creationId="{F9CF52A3-D8AE-4B0F-8CF2-0009B8533844}"/>
          </ac:cxnSpMkLst>
        </pc:cxnChg>
        <pc:cxnChg chg="mod topLvl">
          <ac:chgData name="Danielle Detering" userId="385b7343-7e51-4167-b40a-3bc9ed8e0e06" providerId="ADAL" clId="{2C55090A-9F6D-4F86-9122-1528814634FE}" dt="2020-09-18T19:55:27.318" v="22162" actId="164"/>
          <ac:cxnSpMkLst>
            <pc:docMk/>
            <pc:sldMk cId="1521715140" sldId="1108"/>
            <ac:cxnSpMk id="547" creationId="{AF0AFB90-99E5-479F-AC2E-1645379C2A6C}"/>
          </ac:cxnSpMkLst>
        </pc:cxnChg>
        <pc:cxnChg chg="mod topLvl">
          <ac:chgData name="Danielle Detering" userId="385b7343-7e51-4167-b40a-3bc9ed8e0e06" providerId="ADAL" clId="{2C55090A-9F6D-4F86-9122-1528814634FE}" dt="2020-09-18T19:55:27.318" v="22162" actId="164"/>
          <ac:cxnSpMkLst>
            <pc:docMk/>
            <pc:sldMk cId="1521715140" sldId="1108"/>
            <ac:cxnSpMk id="548" creationId="{DFDC214C-512E-4A4A-878E-D4ADFE9A8F2F}"/>
          </ac:cxnSpMkLst>
        </pc:cxnChg>
        <pc:cxnChg chg="mod topLvl">
          <ac:chgData name="Danielle Detering" userId="385b7343-7e51-4167-b40a-3bc9ed8e0e06" providerId="ADAL" clId="{2C55090A-9F6D-4F86-9122-1528814634FE}" dt="2020-09-18T19:55:27.318" v="22162" actId="164"/>
          <ac:cxnSpMkLst>
            <pc:docMk/>
            <pc:sldMk cId="1521715140" sldId="1108"/>
            <ac:cxnSpMk id="549" creationId="{9AD82F72-4757-491E-AD30-685D865E0E4C}"/>
          </ac:cxnSpMkLst>
        </pc:cxnChg>
        <pc:cxnChg chg="mod topLvl">
          <ac:chgData name="Danielle Detering" userId="385b7343-7e51-4167-b40a-3bc9ed8e0e06" providerId="ADAL" clId="{2C55090A-9F6D-4F86-9122-1528814634FE}" dt="2020-09-18T19:55:27.318" v="22162" actId="164"/>
          <ac:cxnSpMkLst>
            <pc:docMk/>
            <pc:sldMk cId="1521715140" sldId="1108"/>
            <ac:cxnSpMk id="550" creationId="{A472C02B-C803-466B-8B25-629DA177F146}"/>
          </ac:cxnSpMkLst>
        </pc:cxnChg>
        <pc:cxnChg chg="mod topLvl">
          <ac:chgData name="Danielle Detering" userId="385b7343-7e51-4167-b40a-3bc9ed8e0e06" providerId="ADAL" clId="{2C55090A-9F6D-4F86-9122-1528814634FE}" dt="2020-09-18T19:55:27.318" v="22162" actId="164"/>
          <ac:cxnSpMkLst>
            <pc:docMk/>
            <pc:sldMk cId="1521715140" sldId="1108"/>
            <ac:cxnSpMk id="551" creationId="{E2F6F8EC-0212-4332-9254-B162D8DB0088}"/>
          </ac:cxnSpMkLst>
        </pc:cxnChg>
        <pc:cxnChg chg="mod topLvl">
          <ac:chgData name="Danielle Detering" userId="385b7343-7e51-4167-b40a-3bc9ed8e0e06" providerId="ADAL" clId="{2C55090A-9F6D-4F86-9122-1528814634FE}" dt="2020-09-18T19:55:27.318" v="22162" actId="164"/>
          <ac:cxnSpMkLst>
            <pc:docMk/>
            <pc:sldMk cId="1521715140" sldId="1108"/>
            <ac:cxnSpMk id="552" creationId="{77D4C7B1-0C6C-469F-9681-A1E9E19073E8}"/>
          </ac:cxnSpMkLst>
        </pc:cxnChg>
        <pc:cxnChg chg="mod topLvl">
          <ac:chgData name="Danielle Detering" userId="385b7343-7e51-4167-b40a-3bc9ed8e0e06" providerId="ADAL" clId="{2C55090A-9F6D-4F86-9122-1528814634FE}" dt="2020-09-18T19:55:27.318" v="22162" actId="164"/>
          <ac:cxnSpMkLst>
            <pc:docMk/>
            <pc:sldMk cId="1521715140" sldId="1108"/>
            <ac:cxnSpMk id="553" creationId="{8E33BDAA-A6CE-44F7-B563-F530D3ECD7A6}"/>
          </ac:cxnSpMkLst>
        </pc:cxnChg>
        <pc:cxnChg chg="mod topLvl">
          <ac:chgData name="Danielle Detering" userId="385b7343-7e51-4167-b40a-3bc9ed8e0e06" providerId="ADAL" clId="{2C55090A-9F6D-4F86-9122-1528814634FE}" dt="2020-09-18T19:55:27.318" v="22162" actId="164"/>
          <ac:cxnSpMkLst>
            <pc:docMk/>
            <pc:sldMk cId="1521715140" sldId="1108"/>
            <ac:cxnSpMk id="554" creationId="{A3421CAA-AB34-4215-8B64-EE81BBA23AAD}"/>
          </ac:cxnSpMkLst>
        </pc:cxnChg>
        <pc:cxnChg chg="mod topLvl">
          <ac:chgData name="Danielle Detering" userId="385b7343-7e51-4167-b40a-3bc9ed8e0e06" providerId="ADAL" clId="{2C55090A-9F6D-4F86-9122-1528814634FE}" dt="2020-09-18T19:55:27.318" v="22162" actId="164"/>
          <ac:cxnSpMkLst>
            <pc:docMk/>
            <pc:sldMk cId="1521715140" sldId="1108"/>
            <ac:cxnSpMk id="555" creationId="{1D8DC317-5740-49D8-A79C-571B5E927D0B}"/>
          </ac:cxnSpMkLst>
        </pc:cxnChg>
        <pc:cxnChg chg="mod topLvl">
          <ac:chgData name="Danielle Detering" userId="385b7343-7e51-4167-b40a-3bc9ed8e0e06" providerId="ADAL" clId="{2C55090A-9F6D-4F86-9122-1528814634FE}" dt="2020-09-18T19:55:27.318" v="22162" actId="164"/>
          <ac:cxnSpMkLst>
            <pc:docMk/>
            <pc:sldMk cId="1521715140" sldId="1108"/>
            <ac:cxnSpMk id="556" creationId="{641C78CD-1FEB-46BC-9536-4D9DF2E513C9}"/>
          </ac:cxnSpMkLst>
        </pc:cxnChg>
        <pc:cxnChg chg="mod topLvl">
          <ac:chgData name="Danielle Detering" userId="385b7343-7e51-4167-b40a-3bc9ed8e0e06" providerId="ADAL" clId="{2C55090A-9F6D-4F86-9122-1528814634FE}" dt="2020-09-18T19:55:27.318" v="22162" actId="164"/>
          <ac:cxnSpMkLst>
            <pc:docMk/>
            <pc:sldMk cId="1521715140" sldId="1108"/>
            <ac:cxnSpMk id="557" creationId="{F3CDCC62-7181-4481-8413-BC9F359D6F37}"/>
          </ac:cxnSpMkLst>
        </pc:cxnChg>
        <pc:cxnChg chg="mod topLvl">
          <ac:chgData name="Danielle Detering" userId="385b7343-7e51-4167-b40a-3bc9ed8e0e06" providerId="ADAL" clId="{2C55090A-9F6D-4F86-9122-1528814634FE}" dt="2020-09-18T19:55:27.318" v="22162" actId="164"/>
          <ac:cxnSpMkLst>
            <pc:docMk/>
            <pc:sldMk cId="1521715140" sldId="1108"/>
            <ac:cxnSpMk id="558" creationId="{793C9854-E1E7-468D-B6DE-F0A6DC52E8E2}"/>
          </ac:cxnSpMkLst>
        </pc:cxnChg>
        <pc:cxnChg chg="mod topLvl">
          <ac:chgData name="Danielle Detering" userId="385b7343-7e51-4167-b40a-3bc9ed8e0e06" providerId="ADAL" clId="{2C55090A-9F6D-4F86-9122-1528814634FE}" dt="2020-09-18T19:55:27.318" v="22162" actId="164"/>
          <ac:cxnSpMkLst>
            <pc:docMk/>
            <pc:sldMk cId="1521715140" sldId="1108"/>
            <ac:cxnSpMk id="559" creationId="{54C8C96E-B813-4A44-9D4E-1C6F49D02D16}"/>
          </ac:cxnSpMkLst>
        </pc:cxnChg>
        <pc:cxnChg chg="mod topLvl">
          <ac:chgData name="Danielle Detering" userId="385b7343-7e51-4167-b40a-3bc9ed8e0e06" providerId="ADAL" clId="{2C55090A-9F6D-4F86-9122-1528814634FE}" dt="2020-09-18T19:55:27.318" v="22162" actId="164"/>
          <ac:cxnSpMkLst>
            <pc:docMk/>
            <pc:sldMk cId="1521715140" sldId="1108"/>
            <ac:cxnSpMk id="560" creationId="{CCE42C37-EA20-494A-BAF2-9FB6865DB572}"/>
          </ac:cxnSpMkLst>
        </pc:cxnChg>
        <pc:cxnChg chg="mod topLvl">
          <ac:chgData name="Danielle Detering" userId="385b7343-7e51-4167-b40a-3bc9ed8e0e06" providerId="ADAL" clId="{2C55090A-9F6D-4F86-9122-1528814634FE}" dt="2020-09-18T19:55:27.318" v="22162" actId="164"/>
          <ac:cxnSpMkLst>
            <pc:docMk/>
            <pc:sldMk cId="1521715140" sldId="1108"/>
            <ac:cxnSpMk id="561" creationId="{77E24FBF-A72C-4748-8688-C312F0CD26C3}"/>
          </ac:cxnSpMkLst>
        </pc:cxnChg>
        <pc:cxnChg chg="mod topLvl">
          <ac:chgData name="Danielle Detering" userId="385b7343-7e51-4167-b40a-3bc9ed8e0e06" providerId="ADAL" clId="{2C55090A-9F6D-4F86-9122-1528814634FE}" dt="2020-09-18T19:55:27.318" v="22162" actId="164"/>
          <ac:cxnSpMkLst>
            <pc:docMk/>
            <pc:sldMk cId="1521715140" sldId="1108"/>
            <ac:cxnSpMk id="562" creationId="{CACE7979-00AB-4DE5-8CD6-9CD910E17960}"/>
          </ac:cxnSpMkLst>
        </pc:cxnChg>
        <pc:cxnChg chg="mod topLvl">
          <ac:chgData name="Danielle Detering" userId="385b7343-7e51-4167-b40a-3bc9ed8e0e06" providerId="ADAL" clId="{2C55090A-9F6D-4F86-9122-1528814634FE}" dt="2020-09-18T19:55:27.318" v="22162" actId="164"/>
          <ac:cxnSpMkLst>
            <pc:docMk/>
            <pc:sldMk cId="1521715140" sldId="1108"/>
            <ac:cxnSpMk id="563" creationId="{F06FE6BB-06C7-40C8-98CA-95C2BA7C09D9}"/>
          </ac:cxnSpMkLst>
        </pc:cxnChg>
        <pc:cxnChg chg="mod topLvl">
          <ac:chgData name="Danielle Detering" userId="385b7343-7e51-4167-b40a-3bc9ed8e0e06" providerId="ADAL" clId="{2C55090A-9F6D-4F86-9122-1528814634FE}" dt="2020-09-18T19:55:27.318" v="22162" actId="164"/>
          <ac:cxnSpMkLst>
            <pc:docMk/>
            <pc:sldMk cId="1521715140" sldId="1108"/>
            <ac:cxnSpMk id="564" creationId="{AACFD3D6-CCA6-4F86-A083-C5CFAA1B9483}"/>
          </ac:cxnSpMkLst>
        </pc:cxnChg>
        <pc:cxnChg chg="mod topLvl">
          <ac:chgData name="Danielle Detering" userId="385b7343-7e51-4167-b40a-3bc9ed8e0e06" providerId="ADAL" clId="{2C55090A-9F6D-4F86-9122-1528814634FE}" dt="2020-09-18T19:55:27.318" v="22162" actId="164"/>
          <ac:cxnSpMkLst>
            <pc:docMk/>
            <pc:sldMk cId="1521715140" sldId="1108"/>
            <ac:cxnSpMk id="565" creationId="{A987B66F-7D12-434E-8223-E761CDEFD454}"/>
          </ac:cxnSpMkLst>
        </pc:cxnChg>
        <pc:cxnChg chg="mod topLvl">
          <ac:chgData name="Danielle Detering" userId="385b7343-7e51-4167-b40a-3bc9ed8e0e06" providerId="ADAL" clId="{2C55090A-9F6D-4F86-9122-1528814634FE}" dt="2020-09-18T19:55:27.318" v="22162" actId="164"/>
          <ac:cxnSpMkLst>
            <pc:docMk/>
            <pc:sldMk cId="1521715140" sldId="1108"/>
            <ac:cxnSpMk id="566" creationId="{F67EF811-C6EE-4CE8-B976-BBEEFCF90E98}"/>
          </ac:cxnSpMkLst>
        </pc:cxnChg>
        <pc:cxnChg chg="mod topLvl">
          <ac:chgData name="Danielle Detering" userId="385b7343-7e51-4167-b40a-3bc9ed8e0e06" providerId="ADAL" clId="{2C55090A-9F6D-4F86-9122-1528814634FE}" dt="2020-09-18T19:55:27.318" v="22162" actId="164"/>
          <ac:cxnSpMkLst>
            <pc:docMk/>
            <pc:sldMk cId="1521715140" sldId="1108"/>
            <ac:cxnSpMk id="567" creationId="{97833DA4-2B76-4D6F-9F7D-D6C90784269F}"/>
          </ac:cxnSpMkLst>
        </pc:cxnChg>
        <pc:cxnChg chg="mod topLvl">
          <ac:chgData name="Danielle Detering" userId="385b7343-7e51-4167-b40a-3bc9ed8e0e06" providerId="ADAL" clId="{2C55090A-9F6D-4F86-9122-1528814634FE}" dt="2020-09-18T19:55:27.318" v="22162" actId="164"/>
          <ac:cxnSpMkLst>
            <pc:docMk/>
            <pc:sldMk cId="1521715140" sldId="1108"/>
            <ac:cxnSpMk id="568" creationId="{7A8D2475-21C8-4A63-BFDE-D4F946AC0AB8}"/>
          </ac:cxnSpMkLst>
        </pc:cxnChg>
        <pc:cxnChg chg="mod topLvl">
          <ac:chgData name="Danielle Detering" userId="385b7343-7e51-4167-b40a-3bc9ed8e0e06" providerId="ADAL" clId="{2C55090A-9F6D-4F86-9122-1528814634FE}" dt="2020-09-18T19:55:27.318" v="22162" actId="164"/>
          <ac:cxnSpMkLst>
            <pc:docMk/>
            <pc:sldMk cId="1521715140" sldId="1108"/>
            <ac:cxnSpMk id="569" creationId="{9C11BF4F-42A7-45AD-976E-032960832626}"/>
          </ac:cxnSpMkLst>
        </pc:cxnChg>
        <pc:cxnChg chg="mod topLvl">
          <ac:chgData name="Danielle Detering" userId="385b7343-7e51-4167-b40a-3bc9ed8e0e06" providerId="ADAL" clId="{2C55090A-9F6D-4F86-9122-1528814634FE}" dt="2020-09-18T19:55:27.318" v="22162" actId="164"/>
          <ac:cxnSpMkLst>
            <pc:docMk/>
            <pc:sldMk cId="1521715140" sldId="1108"/>
            <ac:cxnSpMk id="570" creationId="{F83F92D6-9340-4C01-B8EF-451D9B408FE4}"/>
          </ac:cxnSpMkLst>
        </pc:cxnChg>
        <pc:cxnChg chg="mod topLvl">
          <ac:chgData name="Danielle Detering" userId="385b7343-7e51-4167-b40a-3bc9ed8e0e06" providerId="ADAL" clId="{2C55090A-9F6D-4F86-9122-1528814634FE}" dt="2020-09-18T19:55:27.318" v="22162" actId="164"/>
          <ac:cxnSpMkLst>
            <pc:docMk/>
            <pc:sldMk cId="1521715140" sldId="1108"/>
            <ac:cxnSpMk id="571" creationId="{566A1DDC-7E75-4C3C-907E-28B3A9CA43F4}"/>
          </ac:cxnSpMkLst>
        </pc:cxnChg>
        <pc:cxnChg chg="mod topLvl">
          <ac:chgData name="Danielle Detering" userId="385b7343-7e51-4167-b40a-3bc9ed8e0e06" providerId="ADAL" clId="{2C55090A-9F6D-4F86-9122-1528814634FE}" dt="2020-09-18T19:55:27.318" v="22162" actId="164"/>
          <ac:cxnSpMkLst>
            <pc:docMk/>
            <pc:sldMk cId="1521715140" sldId="1108"/>
            <ac:cxnSpMk id="572" creationId="{7C7175DC-10B8-4937-AC7C-6275BA60B6D1}"/>
          </ac:cxnSpMkLst>
        </pc:cxnChg>
        <pc:cxnChg chg="mod topLvl">
          <ac:chgData name="Danielle Detering" userId="385b7343-7e51-4167-b40a-3bc9ed8e0e06" providerId="ADAL" clId="{2C55090A-9F6D-4F86-9122-1528814634FE}" dt="2020-09-18T19:55:27.318" v="22162" actId="164"/>
          <ac:cxnSpMkLst>
            <pc:docMk/>
            <pc:sldMk cId="1521715140" sldId="1108"/>
            <ac:cxnSpMk id="573" creationId="{2BC0A31C-82C3-4F06-9768-08FB82A94669}"/>
          </ac:cxnSpMkLst>
        </pc:cxnChg>
        <pc:cxnChg chg="mod topLvl">
          <ac:chgData name="Danielle Detering" userId="385b7343-7e51-4167-b40a-3bc9ed8e0e06" providerId="ADAL" clId="{2C55090A-9F6D-4F86-9122-1528814634FE}" dt="2020-09-18T19:55:27.318" v="22162" actId="164"/>
          <ac:cxnSpMkLst>
            <pc:docMk/>
            <pc:sldMk cId="1521715140" sldId="1108"/>
            <ac:cxnSpMk id="574" creationId="{05749D0C-EB0F-44A1-83FD-73D9AE275F0A}"/>
          </ac:cxnSpMkLst>
        </pc:cxnChg>
        <pc:cxnChg chg="mod topLvl">
          <ac:chgData name="Danielle Detering" userId="385b7343-7e51-4167-b40a-3bc9ed8e0e06" providerId="ADAL" clId="{2C55090A-9F6D-4F86-9122-1528814634FE}" dt="2020-09-18T19:55:27.318" v="22162" actId="164"/>
          <ac:cxnSpMkLst>
            <pc:docMk/>
            <pc:sldMk cId="1521715140" sldId="1108"/>
            <ac:cxnSpMk id="575" creationId="{7955A5B4-BBD3-495B-8C8A-1B931CA4831B}"/>
          </ac:cxnSpMkLst>
        </pc:cxnChg>
        <pc:cxnChg chg="mod topLvl">
          <ac:chgData name="Danielle Detering" userId="385b7343-7e51-4167-b40a-3bc9ed8e0e06" providerId="ADAL" clId="{2C55090A-9F6D-4F86-9122-1528814634FE}" dt="2020-09-18T19:55:27.318" v="22162" actId="164"/>
          <ac:cxnSpMkLst>
            <pc:docMk/>
            <pc:sldMk cId="1521715140" sldId="1108"/>
            <ac:cxnSpMk id="576" creationId="{9DC0FE8D-8F07-4F6B-BD99-066D0B6EEE58}"/>
          </ac:cxnSpMkLst>
        </pc:cxnChg>
        <pc:cxnChg chg="mod topLvl">
          <ac:chgData name="Danielle Detering" userId="385b7343-7e51-4167-b40a-3bc9ed8e0e06" providerId="ADAL" clId="{2C55090A-9F6D-4F86-9122-1528814634FE}" dt="2020-09-18T19:55:27.318" v="22162" actId="164"/>
          <ac:cxnSpMkLst>
            <pc:docMk/>
            <pc:sldMk cId="1521715140" sldId="1108"/>
            <ac:cxnSpMk id="577" creationId="{CEEC7089-1EB0-4F1F-9DF8-DDF9C0A06F20}"/>
          </ac:cxnSpMkLst>
        </pc:cxnChg>
        <pc:cxnChg chg="mod topLvl">
          <ac:chgData name="Danielle Detering" userId="385b7343-7e51-4167-b40a-3bc9ed8e0e06" providerId="ADAL" clId="{2C55090A-9F6D-4F86-9122-1528814634FE}" dt="2020-09-18T19:55:27.318" v="22162" actId="164"/>
          <ac:cxnSpMkLst>
            <pc:docMk/>
            <pc:sldMk cId="1521715140" sldId="1108"/>
            <ac:cxnSpMk id="578" creationId="{9AA2F49D-D77C-4231-96AB-3C1390ACC597}"/>
          </ac:cxnSpMkLst>
        </pc:cxnChg>
        <pc:cxnChg chg="mod topLvl">
          <ac:chgData name="Danielle Detering" userId="385b7343-7e51-4167-b40a-3bc9ed8e0e06" providerId="ADAL" clId="{2C55090A-9F6D-4F86-9122-1528814634FE}" dt="2020-09-18T19:55:27.318" v="22162" actId="164"/>
          <ac:cxnSpMkLst>
            <pc:docMk/>
            <pc:sldMk cId="1521715140" sldId="1108"/>
            <ac:cxnSpMk id="579" creationId="{B2DE35BE-B44D-4E5F-A86D-B69891840696}"/>
          </ac:cxnSpMkLst>
        </pc:cxnChg>
        <pc:cxnChg chg="mod topLvl">
          <ac:chgData name="Danielle Detering" userId="385b7343-7e51-4167-b40a-3bc9ed8e0e06" providerId="ADAL" clId="{2C55090A-9F6D-4F86-9122-1528814634FE}" dt="2020-09-18T19:55:27.318" v="22162" actId="164"/>
          <ac:cxnSpMkLst>
            <pc:docMk/>
            <pc:sldMk cId="1521715140" sldId="1108"/>
            <ac:cxnSpMk id="580" creationId="{C59E3E0A-9EB3-4085-8F77-48E2E6DE1DDF}"/>
          </ac:cxnSpMkLst>
        </pc:cxnChg>
        <pc:cxnChg chg="mod topLvl">
          <ac:chgData name="Danielle Detering" userId="385b7343-7e51-4167-b40a-3bc9ed8e0e06" providerId="ADAL" clId="{2C55090A-9F6D-4F86-9122-1528814634FE}" dt="2020-09-18T19:55:27.318" v="22162" actId="164"/>
          <ac:cxnSpMkLst>
            <pc:docMk/>
            <pc:sldMk cId="1521715140" sldId="1108"/>
            <ac:cxnSpMk id="581" creationId="{B63A048C-27F2-4646-AB18-0B7D1D487C17}"/>
          </ac:cxnSpMkLst>
        </pc:cxnChg>
        <pc:cxnChg chg="mod topLvl">
          <ac:chgData name="Danielle Detering" userId="385b7343-7e51-4167-b40a-3bc9ed8e0e06" providerId="ADAL" clId="{2C55090A-9F6D-4F86-9122-1528814634FE}" dt="2020-09-18T19:55:27.318" v="22162" actId="164"/>
          <ac:cxnSpMkLst>
            <pc:docMk/>
            <pc:sldMk cId="1521715140" sldId="1108"/>
            <ac:cxnSpMk id="582" creationId="{DDE9343C-5C19-4CAB-8983-EA924E085D60}"/>
          </ac:cxnSpMkLst>
        </pc:cxnChg>
        <pc:cxnChg chg="mod topLvl">
          <ac:chgData name="Danielle Detering" userId="385b7343-7e51-4167-b40a-3bc9ed8e0e06" providerId="ADAL" clId="{2C55090A-9F6D-4F86-9122-1528814634FE}" dt="2020-09-18T19:55:27.318" v="22162" actId="164"/>
          <ac:cxnSpMkLst>
            <pc:docMk/>
            <pc:sldMk cId="1521715140" sldId="1108"/>
            <ac:cxnSpMk id="583" creationId="{58D1E7C2-5C04-4DA0-B550-4C6CC5C07E18}"/>
          </ac:cxnSpMkLst>
        </pc:cxnChg>
        <pc:cxnChg chg="mod topLvl">
          <ac:chgData name="Danielle Detering" userId="385b7343-7e51-4167-b40a-3bc9ed8e0e06" providerId="ADAL" clId="{2C55090A-9F6D-4F86-9122-1528814634FE}" dt="2020-09-18T19:55:27.318" v="22162" actId="164"/>
          <ac:cxnSpMkLst>
            <pc:docMk/>
            <pc:sldMk cId="1521715140" sldId="1108"/>
            <ac:cxnSpMk id="584" creationId="{78302A22-AC8B-4BDF-AFF8-42F81CC14DA4}"/>
          </ac:cxnSpMkLst>
        </pc:cxnChg>
        <pc:cxnChg chg="mod topLvl">
          <ac:chgData name="Danielle Detering" userId="385b7343-7e51-4167-b40a-3bc9ed8e0e06" providerId="ADAL" clId="{2C55090A-9F6D-4F86-9122-1528814634FE}" dt="2020-09-18T19:55:27.318" v="22162" actId="164"/>
          <ac:cxnSpMkLst>
            <pc:docMk/>
            <pc:sldMk cId="1521715140" sldId="1108"/>
            <ac:cxnSpMk id="585" creationId="{6DEC3B0C-8FF2-441E-931F-3005ACD0BDAF}"/>
          </ac:cxnSpMkLst>
        </pc:cxnChg>
        <pc:cxnChg chg="mod topLvl">
          <ac:chgData name="Danielle Detering" userId="385b7343-7e51-4167-b40a-3bc9ed8e0e06" providerId="ADAL" clId="{2C55090A-9F6D-4F86-9122-1528814634FE}" dt="2020-09-18T19:55:27.318" v="22162" actId="164"/>
          <ac:cxnSpMkLst>
            <pc:docMk/>
            <pc:sldMk cId="1521715140" sldId="1108"/>
            <ac:cxnSpMk id="586" creationId="{5E8C2CDD-B0CA-4600-A2CE-0FCB13392AAB}"/>
          </ac:cxnSpMkLst>
        </pc:cxnChg>
        <pc:cxnChg chg="mod topLvl">
          <ac:chgData name="Danielle Detering" userId="385b7343-7e51-4167-b40a-3bc9ed8e0e06" providerId="ADAL" clId="{2C55090A-9F6D-4F86-9122-1528814634FE}" dt="2020-09-18T19:55:27.318" v="22162" actId="164"/>
          <ac:cxnSpMkLst>
            <pc:docMk/>
            <pc:sldMk cId="1521715140" sldId="1108"/>
            <ac:cxnSpMk id="587" creationId="{1F824BBA-2D1C-449B-B132-CDE6F75448FE}"/>
          </ac:cxnSpMkLst>
        </pc:cxnChg>
        <pc:cxnChg chg="mod topLvl">
          <ac:chgData name="Danielle Detering" userId="385b7343-7e51-4167-b40a-3bc9ed8e0e06" providerId="ADAL" clId="{2C55090A-9F6D-4F86-9122-1528814634FE}" dt="2020-09-18T19:55:27.318" v="22162" actId="164"/>
          <ac:cxnSpMkLst>
            <pc:docMk/>
            <pc:sldMk cId="1521715140" sldId="1108"/>
            <ac:cxnSpMk id="588" creationId="{1AFDCE91-589C-4A79-BBD8-5D2E433B753F}"/>
          </ac:cxnSpMkLst>
        </pc:cxnChg>
        <pc:cxnChg chg="mod topLvl">
          <ac:chgData name="Danielle Detering" userId="385b7343-7e51-4167-b40a-3bc9ed8e0e06" providerId="ADAL" clId="{2C55090A-9F6D-4F86-9122-1528814634FE}" dt="2020-09-18T19:55:27.318" v="22162" actId="164"/>
          <ac:cxnSpMkLst>
            <pc:docMk/>
            <pc:sldMk cId="1521715140" sldId="1108"/>
            <ac:cxnSpMk id="589" creationId="{BA2D900D-07F7-4E49-879B-D760892E6DD9}"/>
          </ac:cxnSpMkLst>
        </pc:cxnChg>
        <pc:cxnChg chg="mod topLvl">
          <ac:chgData name="Danielle Detering" userId="385b7343-7e51-4167-b40a-3bc9ed8e0e06" providerId="ADAL" clId="{2C55090A-9F6D-4F86-9122-1528814634FE}" dt="2020-09-18T19:55:27.318" v="22162" actId="164"/>
          <ac:cxnSpMkLst>
            <pc:docMk/>
            <pc:sldMk cId="1521715140" sldId="1108"/>
            <ac:cxnSpMk id="590" creationId="{690EAA8A-20D7-4717-BA0F-36A5DF697943}"/>
          </ac:cxnSpMkLst>
        </pc:cxnChg>
        <pc:cxnChg chg="mod topLvl">
          <ac:chgData name="Danielle Detering" userId="385b7343-7e51-4167-b40a-3bc9ed8e0e06" providerId="ADAL" clId="{2C55090A-9F6D-4F86-9122-1528814634FE}" dt="2020-09-18T19:55:27.318" v="22162" actId="164"/>
          <ac:cxnSpMkLst>
            <pc:docMk/>
            <pc:sldMk cId="1521715140" sldId="1108"/>
            <ac:cxnSpMk id="591" creationId="{E4B7BC20-9071-4ECD-A0CA-33B22F5AE31A}"/>
          </ac:cxnSpMkLst>
        </pc:cxnChg>
        <pc:cxnChg chg="mod topLvl">
          <ac:chgData name="Danielle Detering" userId="385b7343-7e51-4167-b40a-3bc9ed8e0e06" providerId="ADAL" clId="{2C55090A-9F6D-4F86-9122-1528814634FE}" dt="2020-09-18T19:55:27.318" v="22162" actId="164"/>
          <ac:cxnSpMkLst>
            <pc:docMk/>
            <pc:sldMk cId="1521715140" sldId="1108"/>
            <ac:cxnSpMk id="592" creationId="{078997C6-F912-458D-9B5B-600C7C4595BB}"/>
          </ac:cxnSpMkLst>
        </pc:cxnChg>
        <pc:cxnChg chg="mod topLvl">
          <ac:chgData name="Danielle Detering" userId="385b7343-7e51-4167-b40a-3bc9ed8e0e06" providerId="ADAL" clId="{2C55090A-9F6D-4F86-9122-1528814634FE}" dt="2020-09-18T19:55:27.318" v="22162" actId="164"/>
          <ac:cxnSpMkLst>
            <pc:docMk/>
            <pc:sldMk cId="1521715140" sldId="1108"/>
            <ac:cxnSpMk id="593" creationId="{74D4A1AB-8766-42AE-BB68-963B684CD268}"/>
          </ac:cxnSpMkLst>
        </pc:cxnChg>
        <pc:cxnChg chg="mod topLvl">
          <ac:chgData name="Danielle Detering" userId="385b7343-7e51-4167-b40a-3bc9ed8e0e06" providerId="ADAL" clId="{2C55090A-9F6D-4F86-9122-1528814634FE}" dt="2020-09-18T19:55:27.318" v="22162" actId="164"/>
          <ac:cxnSpMkLst>
            <pc:docMk/>
            <pc:sldMk cId="1521715140" sldId="1108"/>
            <ac:cxnSpMk id="594" creationId="{D424F8BB-15BF-4765-B813-843F4409BF6F}"/>
          </ac:cxnSpMkLst>
        </pc:cxnChg>
        <pc:cxnChg chg="mod topLvl">
          <ac:chgData name="Danielle Detering" userId="385b7343-7e51-4167-b40a-3bc9ed8e0e06" providerId="ADAL" clId="{2C55090A-9F6D-4F86-9122-1528814634FE}" dt="2020-09-18T19:55:27.318" v="22162" actId="164"/>
          <ac:cxnSpMkLst>
            <pc:docMk/>
            <pc:sldMk cId="1521715140" sldId="1108"/>
            <ac:cxnSpMk id="595" creationId="{BDE5745F-FB01-4300-90A3-5518AD27F792}"/>
          </ac:cxnSpMkLst>
        </pc:cxnChg>
        <pc:cxnChg chg="mod topLvl">
          <ac:chgData name="Danielle Detering" userId="385b7343-7e51-4167-b40a-3bc9ed8e0e06" providerId="ADAL" clId="{2C55090A-9F6D-4F86-9122-1528814634FE}" dt="2020-09-18T19:55:27.318" v="22162" actId="164"/>
          <ac:cxnSpMkLst>
            <pc:docMk/>
            <pc:sldMk cId="1521715140" sldId="1108"/>
            <ac:cxnSpMk id="596" creationId="{6CA3150F-07E9-465F-8C62-D99D95073E6F}"/>
          </ac:cxnSpMkLst>
        </pc:cxnChg>
        <pc:cxnChg chg="mod topLvl">
          <ac:chgData name="Danielle Detering" userId="385b7343-7e51-4167-b40a-3bc9ed8e0e06" providerId="ADAL" clId="{2C55090A-9F6D-4F86-9122-1528814634FE}" dt="2020-09-18T19:55:27.318" v="22162" actId="164"/>
          <ac:cxnSpMkLst>
            <pc:docMk/>
            <pc:sldMk cId="1521715140" sldId="1108"/>
            <ac:cxnSpMk id="597" creationId="{23591ABB-57D1-4E1C-AA55-5023A3D15FA0}"/>
          </ac:cxnSpMkLst>
        </pc:cxnChg>
        <pc:cxnChg chg="mod topLvl">
          <ac:chgData name="Danielle Detering" userId="385b7343-7e51-4167-b40a-3bc9ed8e0e06" providerId="ADAL" clId="{2C55090A-9F6D-4F86-9122-1528814634FE}" dt="2020-09-18T19:55:27.318" v="22162" actId="164"/>
          <ac:cxnSpMkLst>
            <pc:docMk/>
            <pc:sldMk cId="1521715140" sldId="1108"/>
            <ac:cxnSpMk id="598" creationId="{710571C8-C4DF-403F-8C70-7FF720D96EC2}"/>
          </ac:cxnSpMkLst>
        </pc:cxnChg>
        <pc:cxnChg chg="mod topLvl">
          <ac:chgData name="Danielle Detering" userId="385b7343-7e51-4167-b40a-3bc9ed8e0e06" providerId="ADAL" clId="{2C55090A-9F6D-4F86-9122-1528814634FE}" dt="2020-09-18T19:55:27.318" v="22162" actId="164"/>
          <ac:cxnSpMkLst>
            <pc:docMk/>
            <pc:sldMk cId="1521715140" sldId="1108"/>
            <ac:cxnSpMk id="599" creationId="{B9B02652-FE09-49DF-A976-B44309E707DF}"/>
          </ac:cxnSpMkLst>
        </pc:cxnChg>
        <pc:cxnChg chg="mod topLvl">
          <ac:chgData name="Danielle Detering" userId="385b7343-7e51-4167-b40a-3bc9ed8e0e06" providerId="ADAL" clId="{2C55090A-9F6D-4F86-9122-1528814634FE}" dt="2020-09-18T19:55:27.318" v="22162" actId="164"/>
          <ac:cxnSpMkLst>
            <pc:docMk/>
            <pc:sldMk cId="1521715140" sldId="1108"/>
            <ac:cxnSpMk id="629" creationId="{B476DACF-9DD6-453D-A33E-F34C4F0271E0}"/>
          </ac:cxnSpMkLst>
        </pc:cxnChg>
      </pc:sldChg>
      <pc:sldChg chg="add del">
        <pc:chgData name="Danielle Detering" userId="385b7343-7e51-4167-b40a-3bc9ed8e0e06" providerId="ADAL" clId="{2C55090A-9F6D-4F86-9122-1528814634FE}" dt="2020-09-01T05:30:11.088" v="5136"/>
        <pc:sldMkLst>
          <pc:docMk/>
          <pc:sldMk cId="827817839" sldId="1109"/>
        </pc:sldMkLst>
      </pc:sldChg>
      <pc:sldChg chg="addSp delSp modSp add mod modNotesTx">
        <pc:chgData name="Danielle Detering" userId="385b7343-7e51-4167-b40a-3bc9ed8e0e06" providerId="ADAL" clId="{2C55090A-9F6D-4F86-9122-1528814634FE}" dt="2020-09-01T06:19:30.143" v="6327" actId="313"/>
        <pc:sldMkLst>
          <pc:docMk/>
          <pc:sldMk cId="986204748" sldId="1109"/>
        </pc:sldMkLst>
        <pc:spChg chg="mod">
          <ac:chgData name="Danielle Detering" userId="385b7343-7e51-4167-b40a-3bc9ed8e0e06" providerId="ADAL" clId="{2C55090A-9F6D-4F86-9122-1528814634FE}" dt="2020-09-01T05:38:40.170" v="5310" actId="20577"/>
          <ac:spMkLst>
            <pc:docMk/>
            <pc:sldMk cId="986204748" sldId="1109"/>
            <ac:spMk id="7" creationId="{EB7A5488-4143-48F4-B0F0-EF50D907BB31}"/>
          </ac:spMkLst>
        </pc:spChg>
        <pc:spChg chg="mod">
          <ac:chgData name="Danielle Detering" userId="385b7343-7e51-4167-b40a-3bc9ed8e0e06" providerId="ADAL" clId="{2C55090A-9F6D-4F86-9122-1528814634FE}" dt="2020-09-01T05:38:24.980" v="5298" actId="20577"/>
          <ac:spMkLst>
            <pc:docMk/>
            <pc:sldMk cId="986204748" sldId="1109"/>
            <ac:spMk id="8" creationId="{DE9CF50D-7AE9-43D7-A523-2046536FBE06}"/>
          </ac:spMkLst>
        </pc:spChg>
        <pc:spChg chg="mod">
          <ac:chgData name="Danielle Detering" userId="385b7343-7e51-4167-b40a-3bc9ed8e0e06" providerId="ADAL" clId="{2C55090A-9F6D-4F86-9122-1528814634FE}" dt="2020-09-01T05:38:12.737" v="5293" actId="20577"/>
          <ac:spMkLst>
            <pc:docMk/>
            <pc:sldMk cId="986204748" sldId="1109"/>
            <ac:spMk id="9" creationId="{637F3C1E-DAC8-404F-8323-BB46E85B55A4}"/>
          </ac:spMkLst>
        </pc:spChg>
        <pc:spChg chg="mod">
          <ac:chgData name="Danielle Detering" userId="385b7343-7e51-4167-b40a-3bc9ed8e0e06" providerId="ADAL" clId="{2C55090A-9F6D-4F86-9122-1528814634FE}" dt="2020-09-01T05:38:17.061" v="5294" actId="20577"/>
          <ac:spMkLst>
            <pc:docMk/>
            <pc:sldMk cId="986204748" sldId="1109"/>
            <ac:spMk id="11" creationId="{B8643F3D-8932-45E3-B288-B102363E6A04}"/>
          </ac:spMkLst>
        </pc:spChg>
        <pc:spChg chg="mod">
          <ac:chgData name="Danielle Detering" userId="385b7343-7e51-4167-b40a-3bc9ed8e0e06" providerId="ADAL" clId="{2C55090A-9F6D-4F86-9122-1528814634FE}" dt="2020-09-01T05:38:09.423" v="5292" actId="20577"/>
          <ac:spMkLst>
            <pc:docMk/>
            <pc:sldMk cId="986204748" sldId="1109"/>
            <ac:spMk id="13" creationId="{4807D723-5706-499A-BE3B-73A00BDDF806}"/>
          </ac:spMkLst>
        </pc:spChg>
        <pc:spChg chg="mod">
          <ac:chgData name="Danielle Detering" userId="385b7343-7e51-4167-b40a-3bc9ed8e0e06" providerId="ADAL" clId="{2C55090A-9F6D-4F86-9122-1528814634FE}" dt="2020-09-01T05:38:05.792" v="5291" actId="20577"/>
          <ac:spMkLst>
            <pc:docMk/>
            <pc:sldMk cId="986204748" sldId="1109"/>
            <ac:spMk id="15" creationId="{C7D63D5E-E68C-46B0-9A2C-4F225B9C992E}"/>
          </ac:spMkLst>
        </pc:spChg>
        <pc:spChg chg="mod">
          <ac:chgData name="Danielle Detering" userId="385b7343-7e51-4167-b40a-3bc9ed8e0e06" providerId="ADAL" clId="{2C55090A-9F6D-4F86-9122-1528814634FE}" dt="2020-09-01T05:38:44.327" v="5314" actId="20577"/>
          <ac:spMkLst>
            <pc:docMk/>
            <pc:sldMk cId="986204748" sldId="1109"/>
            <ac:spMk id="17" creationId="{D17C8EF2-30B3-4B8E-AF47-B043E12329BA}"/>
          </ac:spMkLst>
        </pc:spChg>
        <pc:spChg chg="mod">
          <ac:chgData name="Danielle Detering" userId="385b7343-7e51-4167-b40a-3bc9ed8e0e06" providerId="ADAL" clId="{2C55090A-9F6D-4F86-9122-1528814634FE}" dt="2020-09-01T05:38:49.340" v="5319" actId="20577"/>
          <ac:spMkLst>
            <pc:docMk/>
            <pc:sldMk cId="986204748" sldId="1109"/>
            <ac:spMk id="19" creationId="{CC443F26-122B-48A5-860E-E3D5F7A83B0C}"/>
          </ac:spMkLst>
        </pc:spChg>
        <pc:spChg chg="mod">
          <ac:chgData name="Danielle Detering" userId="385b7343-7e51-4167-b40a-3bc9ed8e0e06" providerId="ADAL" clId="{2C55090A-9F6D-4F86-9122-1528814634FE}" dt="2020-09-01T05:38:55.332" v="5323" actId="20577"/>
          <ac:spMkLst>
            <pc:docMk/>
            <pc:sldMk cId="986204748" sldId="1109"/>
            <ac:spMk id="21" creationId="{BF511357-A4C6-4FD7-8FFD-A7DB25C8BD95}"/>
          </ac:spMkLst>
        </pc:spChg>
        <pc:spChg chg="mod">
          <ac:chgData name="Danielle Detering" userId="385b7343-7e51-4167-b40a-3bc9ed8e0e06" providerId="ADAL" clId="{2C55090A-9F6D-4F86-9122-1528814634FE}" dt="2020-09-01T05:39:01.779" v="5328" actId="20577"/>
          <ac:spMkLst>
            <pc:docMk/>
            <pc:sldMk cId="986204748" sldId="1109"/>
            <ac:spMk id="23" creationId="{9DB56F4E-78A0-47D3-ADF3-5B9DAC95A49C}"/>
          </ac:spMkLst>
        </pc:spChg>
        <pc:spChg chg="mod">
          <ac:chgData name="Danielle Detering" userId="385b7343-7e51-4167-b40a-3bc9ed8e0e06" providerId="ADAL" clId="{2C55090A-9F6D-4F86-9122-1528814634FE}" dt="2020-09-01T05:39:08.644" v="5332" actId="20577"/>
          <ac:spMkLst>
            <pc:docMk/>
            <pc:sldMk cId="986204748" sldId="1109"/>
            <ac:spMk id="25" creationId="{0218D346-16B2-4911-AAF1-AF6D0DAA9843}"/>
          </ac:spMkLst>
        </pc:spChg>
        <pc:spChg chg="mod">
          <ac:chgData name="Danielle Detering" userId="385b7343-7e51-4167-b40a-3bc9ed8e0e06" providerId="ADAL" clId="{2C55090A-9F6D-4F86-9122-1528814634FE}" dt="2020-09-01T05:38:36.804" v="5309" actId="20577"/>
          <ac:spMkLst>
            <pc:docMk/>
            <pc:sldMk cId="986204748" sldId="1109"/>
            <ac:spMk id="31" creationId="{72FA278C-F696-4C59-B914-5BACAF653CE2}"/>
          </ac:spMkLst>
        </pc:spChg>
        <pc:spChg chg="mod">
          <ac:chgData name="Danielle Detering" userId="385b7343-7e51-4167-b40a-3bc9ed8e0e06" providerId="ADAL" clId="{2C55090A-9F6D-4F86-9122-1528814634FE}" dt="2020-09-01T05:43:11.941" v="5492" actId="20577"/>
          <ac:spMkLst>
            <pc:docMk/>
            <pc:sldMk cId="986204748" sldId="1109"/>
            <ac:spMk id="527" creationId="{7A1A98DF-642E-4DDD-9794-4AA20D2BA0C6}"/>
          </ac:spMkLst>
        </pc:spChg>
        <pc:spChg chg="mod">
          <ac:chgData name="Danielle Detering" userId="385b7343-7e51-4167-b40a-3bc9ed8e0e06" providerId="ADAL" clId="{2C55090A-9F6D-4F86-9122-1528814634FE}" dt="2020-09-01T05:52:23.930" v="5534" actId="1582"/>
          <ac:spMkLst>
            <pc:docMk/>
            <pc:sldMk cId="986204748" sldId="1109"/>
            <ac:spMk id="607" creationId="{3DB8C067-3E50-478C-A0C5-5027DF1040DD}"/>
          </ac:spMkLst>
        </pc:spChg>
        <pc:spChg chg="mod">
          <ac:chgData name="Danielle Detering" userId="385b7343-7e51-4167-b40a-3bc9ed8e0e06" providerId="ADAL" clId="{2C55090A-9F6D-4F86-9122-1528814634FE}" dt="2020-09-01T05:43:03.966" v="5483" actId="20577"/>
          <ac:spMkLst>
            <pc:docMk/>
            <pc:sldMk cId="986204748" sldId="1109"/>
            <ac:spMk id="618" creationId="{21D1A62E-B0E5-4237-98D4-27898314DB71}"/>
          </ac:spMkLst>
        </pc:spChg>
        <pc:spChg chg="mod">
          <ac:chgData name="Danielle Detering" userId="385b7343-7e51-4167-b40a-3bc9ed8e0e06" providerId="ADAL" clId="{2C55090A-9F6D-4F86-9122-1528814634FE}" dt="2020-09-01T05:42:57.669" v="5477" actId="20577"/>
          <ac:spMkLst>
            <pc:docMk/>
            <pc:sldMk cId="986204748" sldId="1109"/>
            <ac:spMk id="619" creationId="{B079B986-6827-4CF7-ADFF-E68A1DE04A1E}"/>
          </ac:spMkLst>
        </pc:spChg>
        <pc:spChg chg="mod">
          <ac:chgData name="Danielle Detering" userId="385b7343-7e51-4167-b40a-3bc9ed8e0e06" providerId="ADAL" clId="{2C55090A-9F6D-4F86-9122-1528814634FE}" dt="2020-09-01T05:42:43.254" v="5467" actId="20577"/>
          <ac:spMkLst>
            <pc:docMk/>
            <pc:sldMk cId="986204748" sldId="1109"/>
            <ac:spMk id="620" creationId="{BDA0FBFA-9DFD-4CDB-B864-1438F2B3DECC}"/>
          </ac:spMkLst>
        </pc:spChg>
        <pc:spChg chg="mod">
          <ac:chgData name="Danielle Detering" userId="385b7343-7e51-4167-b40a-3bc9ed8e0e06" providerId="ADAL" clId="{2C55090A-9F6D-4F86-9122-1528814634FE}" dt="2020-09-01T05:42:48.684" v="5471" actId="20577"/>
          <ac:spMkLst>
            <pc:docMk/>
            <pc:sldMk cId="986204748" sldId="1109"/>
            <ac:spMk id="621" creationId="{39981636-CAFA-4561-BC64-50E1CD589D46}"/>
          </ac:spMkLst>
        </pc:spChg>
        <pc:spChg chg="mod">
          <ac:chgData name="Danielle Detering" userId="385b7343-7e51-4167-b40a-3bc9ed8e0e06" providerId="ADAL" clId="{2C55090A-9F6D-4F86-9122-1528814634FE}" dt="2020-09-01T05:42:35.324" v="5461" actId="20577"/>
          <ac:spMkLst>
            <pc:docMk/>
            <pc:sldMk cId="986204748" sldId="1109"/>
            <ac:spMk id="622" creationId="{D7AF132E-720A-411D-991B-05C970B28091}"/>
          </ac:spMkLst>
        </pc:spChg>
        <pc:spChg chg="mod">
          <ac:chgData name="Danielle Detering" userId="385b7343-7e51-4167-b40a-3bc9ed8e0e06" providerId="ADAL" clId="{2C55090A-9F6D-4F86-9122-1528814634FE}" dt="2020-09-01T05:42:31.146" v="5457" actId="20577"/>
          <ac:spMkLst>
            <pc:docMk/>
            <pc:sldMk cId="986204748" sldId="1109"/>
            <ac:spMk id="623" creationId="{629375CB-F9AE-40F6-91A1-9689BA95D98D}"/>
          </ac:spMkLst>
        </pc:spChg>
        <pc:spChg chg="mod">
          <ac:chgData name="Danielle Detering" userId="385b7343-7e51-4167-b40a-3bc9ed8e0e06" providerId="ADAL" clId="{2C55090A-9F6D-4F86-9122-1528814634FE}" dt="2020-09-01T05:43:18.143" v="5497" actId="20577"/>
          <ac:spMkLst>
            <pc:docMk/>
            <pc:sldMk cId="986204748" sldId="1109"/>
            <ac:spMk id="624" creationId="{2AF42400-8EEA-40CD-A466-0A7E0ADB9FA8}"/>
          </ac:spMkLst>
        </pc:spChg>
        <pc:spChg chg="mod">
          <ac:chgData name="Danielle Detering" userId="385b7343-7e51-4167-b40a-3bc9ed8e0e06" providerId="ADAL" clId="{2C55090A-9F6D-4F86-9122-1528814634FE}" dt="2020-09-01T05:43:29.560" v="5503" actId="20577"/>
          <ac:spMkLst>
            <pc:docMk/>
            <pc:sldMk cId="986204748" sldId="1109"/>
            <ac:spMk id="625" creationId="{A4BE0429-8068-4B42-999E-132554236736}"/>
          </ac:spMkLst>
        </pc:spChg>
        <pc:spChg chg="add del mod">
          <ac:chgData name="Danielle Detering" userId="385b7343-7e51-4167-b40a-3bc9ed8e0e06" providerId="ADAL" clId="{2C55090A-9F6D-4F86-9122-1528814634FE}" dt="2020-09-01T05:44:31.568" v="5511" actId="20577"/>
          <ac:spMkLst>
            <pc:docMk/>
            <pc:sldMk cId="986204748" sldId="1109"/>
            <ac:spMk id="626" creationId="{A3B0F004-3805-4B01-868A-DC233746DC85}"/>
          </ac:spMkLst>
        </pc:spChg>
        <pc:spChg chg="mod">
          <ac:chgData name="Danielle Detering" userId="385b7343-7e51-4167-b40a-3bc9ed8e0e06" providerId="ADAL" clId="{2C55090A-9F6D-4F86-9122-1528814634FE}" dt="2020-09-01T05:44:36.959" v="5517" actId="20577"/>
          <ac:spMkLst>
            <pc:docMk/>
            <pc:sldMk cId="986204748" sldId="1109"/>
            <ac:spMk id="627" creationId="{64ADE1BF-A706-4C97-85B2-179D6661CDE1}"/>
          </ac:spMkLst>
        </pc:spChg>
        <pc:spChg chg="mod">
          <ac:chgData name="Danielle Detering" userId="385b7343-7e51-4167-b40a-3bc9ed8e0e06" providerId="ADAL" clId="{2C55090A-9F6D-4F86-9122-1528814634FE}" dt="2020-09-01T05:44:42.604" v="5522" actId="20577"/>
          <ac:spMkLst>
            <pc:docMk/>
            <pc:sldMk cId="986204748" sldId="1109"/>
            <ac:spMk id="628" creationId="{C5547728-75A6-4C37-A3D9-45E56A377394}"/>
          </ac:spMkLst>
        </pc:spChg>
        <pc:grpChg chg="mod">
          <ac:chgData name="Danielle Detering" userId="385b7343-7e51-4167-b40a-3bc9ed8e0e06" providerId="ADAL" clId="{2C55090A-9F6D-4F86-9122-1528814634FE}" dt="2020-09-01T05:52:03.485" v="5529" actId="207"/>
          <ac:grpSpMkLst>
            <pc:docMk/>
            <pc:sldMk cId="986204748" sldId="1109"/>
            <ac:grpSpMk id="786" creationId="{FD17C6DE-B1A2-454F-BC84-1E1F25B9EEC1}"/>
          </ac:grpSpMkLst>
        </pc:grpChg>
        <pc:cxnChg chg="mod">
          <ac:chgData name="Danielle Detering" userId="385b7343-7e51-4167-b40a-3bc9ed8e0e06" providerId="ADAL" clId="{2C55090A-9F6D-4F86-9122-1528814634FE}" dt="2020-09-01T05:52:10.569" v="5531" actId="1076"/>
          <ac:cxnSpMkLst>
            <pc:docMk/>
            <pc:sldMk cId="986204748" sldId="1109"/>
            <ac:cxnSpMk id="535" creationId="{8EEA0342-EE77-48D9-A463-AF76996FC9A9}"/>
          </ac:cxnSpMkLst>
        </pc:cxnChg>
        <pc:cxnChg chg="mod">
          <ac:chgData name="Danielle Detering" userId="385b7343-7e51-4167-b40a-3bc9ed8e0e06" providerId="ADAL" clId="{2C55090A-9F6D-4F86-9122-1528814634FE}" dt="2020-09-01T05:52:10.569" v="5531" actId="1076"/>
          <ac:cxnSpMkLst>
            <pc:docMk/>
            <pc:sldMk cId="986204748" sldId="1109"/>
            <ac:cxnSpMk id="547" creationId="{AF0AFB90-99E5-479F-AC2E-1645379C2A6C}"/>
          </ac:cxnSpMkLst>
        </pc:cxnChg>
        <pc:cxnChg chg="mod">
          <ac:chgData name="Danielle Detering" userId="385b7343-7e51-4167-b40a-3bc9ed8e0e06" providerId="ADAL" clId="{2C55090A-9F6D-4F86-9122-1528814634FE}" dt="2020-09-01T05:52:10.569" v="5531" actId="1076"/>
          <ac:cxnSpMkLst>
            <pc:docMk/>
            <pc:sldMk cId="986204748" sldId="1109"/>
            <ac:cxnSpMk id="559" creationId="{54C8C96E-B813-4A44-9D4E-1C6F49D02D16}"/>
          </ac:cxnSpMkLst>
        </pc:cxnChg>
        <pc:cxnChg chg="mod">
          <ac:chgData name="Danielle Detering" userId="385b7343-7e51-4167-b40a-3bc9ed8e0e06" providerId="ADAL" clId="{2C55090A-9F6D-4F86-9122-1528814634FE}" dt="2020-09-01T05:52:10.569" v="5531" actId="1076"/>
          <ac:cxnSpMkLst>
            <pc:docMk/>
            <pc:sldMk cId="986204748" sldId="1109"/>
            <ac:cxnSpMk id="571" creationId="{566A1DDC-7E75-4C3C-907E-28B3A9CA43F4}"/>
          </ac:cxnSpMkLst>
        </pc:cxnChg>
        <pc:cxnChg chg="mod">
          <ac:chgData name="Danielle Detering" userId="385b7343-7e51-4167-b40a-3bc9ed8e0e06" providerId="ADAL" clId="{2C55090A-9F6D-4F86-9122-1528814634FE}" dt="2020-09-01T05:52:10.569" v="5531" actId="1076"/>
          <ac:cxnSpMkLst>
            <pc:docMk/>
            <pc:sldMk cId="986204748" sldId="1109"/>
            <ac:cxnSpMk id="584" creationId="{78302A22-AC8B-4BDF-AFF8-42F81CC14DA4}"/>
          </ac:cxnSpMkLst>
        </pc:cxnChg>
        <pc:cxnChg chg="mod">
          <ac:chgData name="Danielle Detering" userId="385b7343-7e51-4167-b40a-3bc9ed8e0e06" providerId="ADAL" clId="{2C55090A-9F6D-4F86-9122-1528814634FE}" dt="2020-09-01T05:52:10.569" v="5531" actId="1076"/>
          <ac:cxnSpMkLst>
            <pc:docMk/>
            <pc:sldMk cId="986204748" sldId="1109"/>
            <ac:cxnSpMk id="629" creationId="{B476DACF-9DD6-453D-A33E-F34C4F0271E0}"/>
          </ac:cxnSpMkLst>
        </pc:cxnChg>
      </pc:sldChg>
      <pc:sldChg chg="add del">
        <pc:chgData name="Danielle Detering" userId="385b7343-7e51-4167-b40a-3bc9ed8e0e06" providerId="ADAL" clId="{2C55090A-9F6D-4F86-9122-1528814634FE}" dt="2020-09-01T05:52:32.987" v="5535" actId="2696"/>
        <pc:sldMkLst>
          <pc:docMk/>
          <pc:sldMk cId="2182588094" sldId="1110"/>
        </pc:sldMkLst>
      </pc:sldChg>
      <pc:sldChg chg="addSp delSp modSp add mod modNotesTx">
        <pc:chgData name="Danielle Detering" userId="385b7343-7e51-4167-b40a-3bc9ed8e0e06" providerId="ADAL" clId="{2C55090A-9F6D-4F86-9122-1528814634FE}" dt="2020-09-14T22:43:07.925" v="22153" actId="20577"/>
        <pc:sldMkLst>
          <pc:docMk/>
          <pc:sldMk cId="2442864043" sldId="1110"/>
        </pc:sldMkLst>
        <pc:spChg chg="mod">
          <ac:chgData name="Danielle Detering" userId="385b7343-7e51-4167-b40a-3bc9ed8e0e06" providerId="ADAL" clId="{2C55090A-9F6D-4F86-9122-1528814634FE}" dt="2020-09-01T05:53:00.427" v="5543" actId="20577"/>
          <ac:spMkLst>
            <pc:docMk/>
            <pc:sldMk cId="2442864043" sldId="1110"/>
            <ac:spMk id="3" creationId="{42E02F80-2BAC-46A7-ADF3-3FEC8DAC1254}"/>
          </ac:spMkLst>
        </pc:spChg>
        <pc:spChg chg="mod">
          <ac:chgData name="Danielle Detering" userId="385b7343-7e51-4167-b40a-3bc9ed8e0e06" providerId="ADAL" clId="{2C55090A-9F6D-4F86-9122-1528814634FE}" dt="2020-09-01T05:54:51.103" v="5617" actId="5793"/>
          <ac:spMkLst>
            <pc:docMk/>
            <pc:sldMk cId="2442864043" sldId="1110"/>
            <ac:spMk id="5" creationId="{2B892057-55EF-4725-B2B1-584A436320EC}"/>
          </ac:spMkLst>
        </pc:spChg>
        <pc:spChg chg="add mod">
          <ac:chgData name="Danielle Detering" userId="385b7343-7e51-4167-b40a-3bc9ed8e0e06" providerId="ADAL" clId="{2C55090A-9F6D-4F86-9122-1528814634FE}" dt="2020-09-01T06:09:46.048" v="5843" actId="1076"/>
          <ac:spMkLst>
            <pc:docMk/>
            <pc:sldMk cId="2442864043" sldId="1110"/>
            <ac:spMk id="44" creationId="{3EA564F7-5D7A-48AE-BFE5-7CE723B01F1E}"/>
          </ac:spMkLst>
        </pc:spChg>
        <pc:spChg chg="add mod">
          <ac:chgData name="Danielle Detering" userId="385b7343-7e51-4167-b40a-3bc9ed8e0e06" providerId="ADAL" clId="{2C55090A-9F6D-4F86-9122-1528814634FE}" dt="2020-09-01T06:10:03.313" v="5850" actId="1076"/>
          <ac:spMkLst>
            <pc:docMk/>
            <pc:sldMk cId="2442864043" sldId="1110"/>
            <ac:spMk id="45" creationId="{26276AB1-F75E-4481-BC60-D1968AA5E452}"/>
          </ac:spMkLst>
        </pc:spChg>
        <pc:spChg chg="add del mod">
          <ac:chgData name="Danielle Detering" userId="385b7343-7e51-4167-b40a-3bc9ed8e0e06" providerId="ADAL" clId="{2C55090A-9F6D-4F86-9122-1528814634FE}" dt="2020-09-01T06:11:45.247" v="5863" actId="478"/>
          <ac:spMkLst>
            <pc:docMk/>
            <pc:sldMk cId="2442864043" sldId="1110"/>
            <ac:spMk id="46" creationId="{5FC0BF90-C94C-4D56-9F32-97BB0D491CEB}"/>
          </ac:spMkLst>
        </pc:spChg>
        <pc:spChg chg="add del mod">
          <ac:chgData name="Danielle Detering" userId="385b7343-7e51-4167-b40a-3bc9ed8e0e06" providerId="ADAL" clId="{2C55090A-9F6D-4F86-9122-1528814634FE}" dt="2020-09-01T06:11:40.391" v="5862" actId="478"/>
          <ac:spMkLst>
            <pc:docMk/>
            <pc:sldMk cId="2442864043" sldId="1110"/>
            <ac:spMk id="47" creationId="{9A0441BA-897A-4432-A667-B5E0885894D1}"/>
          </ac:spMkLst>
        </pc:spChg>
        <pc:spChg chg="add mod">
          <ac:chgData name="Danielle Detering" userId="385b7343-7e51-4167-b40a-3bc9ed8e0e06" providerId="ADAL" clId="{2C55090A-9F6D-4F86-9122-1528814634FE}" dt="2020-09-01T06:12:00.463" v="5869" actId="1076"/>
          <ac:spMkLst>
            <pc:docMk/>
            <pc:sldMk cId="2442864043" sldId="1110"/>
            <ac:spMk id="48" creationId="{29BDBFC9-4895-4A9D-BF92-C473A2B8E3A6}"/>
          </ac:spMkLst>
        </pc:spChg>
        <pc:spChg chg="add mod">
          <ac:chgData name="Danielle Detering" userId="385b7343-7e51-4167-b40a-3bc9ed8e0e06" providerId="ADAL" clId="{2C55090A-9F6D-4F86-9122-1528814634FE}" dt="2020-09-01T06:12:20.893" v="5877" actId="1076"/>
          <ac:spMkLst>
            <pc:docMk/>
            <pc:sldMk cId="2442864043" sldId="1110"/>
            <ac:spMk id="49" creationId="{B39A36CD-98C7-4E0F-9A27-094F97C0D4EC}"/>
          </ac:spMkLst>
        </pc:spChg>
        <pc:spChg chg="add mod">
          <ac:chgData name="Danielle Detering" userId="385b7343-7e51-4167-b40a-3bc9ed8e0e06" providerId="ADAL" clId="{2C55090A-9F6D-4F86-9122-1528814634FE}" dt="2020-09-01T06:14:15.800" v="5988" actId="1076"/>
          <ac:spMkLst>
            <pc:docMk/>
            <pc:sldMk cId="2442864043" sldId="1110"/>
            <ac:spMk id="50" creationId="{D317CB7D-C4D5-4900-9DB1-477CD4664028}"/>
          </ac:spMkLst>
        </pc:spChg>
        <pc:spChg chg="add mod">
          <ac:chgData name="Danielle Detering" userId="385b7343-7e51-4167-b40a-3bc9ed8e0e06" providerId="ADAL" clId="{2C55090A-9F6D-4F86-9122-1528814634FE}" dt="2020-09-01T06:14:57.186" v="6015" actId="20577"/>
          <ac:spMkLst>
            <pc:docMk/>
            <pc:sldMk cId="2442864043" sldId="1110"/>
            <ac:spMk id="51" creationId="{BE03AD52-72E4-4DE2-A948-826EE8290EA8}"/>
          </ac:spMkLst>
        </pc:spChg>
        <pc:spChg chg="add mod">
          <ac:chgData name="Danielle Detering" userId="385b7343-7e51-4167-b40a-3bc9ed8e0e06" providerId="ADAL" clId="{2C55090A-9F6D-4F86-9122-1528814634FE}" dt="2020-09-01T06:15:40.366" v="6039" actId="20577"/>
          <ac:spMkLst>
            <pc:docMk/>
            <pc:sldMk cId="2442864043" sldId="1110"/>
            <ac:spMk id="52" creationId="{5770554A-03F2-49CE-BE47-4357DAAE5B46}"/>
          </ac:spMkLst>
        </pc:spChg>
        <pc:spChg chg="add mod">
          <ac:chgData name="Danielle Detering" userId="385b7343-7e51-4167-b40a-3bc9ed8e0e06" providerId="ADAL" clId="{2C55090A-9F6D-4F86-9122-1528814634FE}" dt="2020-09-01T06:16:25.418" v="6067" actId="20577"/>
          <ac:spMkLst>
            <pc:docMk/>
            <pc:sldMk cId="2442864043" sldId="1110"/>
            <ac:spMk id="53" creationId="{20958E0F-6866-4B69-AAC4-80C89E4203BC}"/>
          </ac:spMkLst>
        </pc:spChg>
        <pc:spChg chg="add mod">
          <ac:chgData name="Danielle Detering" userId="385b7343-7e51-4167-b40a-3bc9ed8e0e06" providerId="ADAL" clId="{2C55090A-9F6D-4F86-9122-1528814634FE}" dt="2020-09-01T06:17:23.558" v="6092" actId="6549"/>
          <ac:spMkLst>
            <pc:docMk/>
            <pc:sldMk cId="2442864043" sldId="1110"/>
            <ac:spMk id="54" creationId="{7A79C2A8-907A-40F2-9B2A-873733A6DCFB}"/>
          </ac:spMkLst>
        </pc:spChg>
        <pc:spChg chg="del">
          <ac:chgData name="Danielle Detering" userId="385b7343-7e51-4167-b40a-3bc9ed8e0e06" providerId="ADAL" clId="{2C55090A-9F6D-4F86-9122-1528814634FE}" dt="2020-09-01T05:53:11.707" v="5545" actId="478"/>
          <ac:spMkLst>
            <pc:docMk/>
            <pc:sldMk cId="2442864043" sldId="1110"/>
            <ac:spMk id="788" creationId="{CB596E44-664B-4A68-AB1A-9376CF251B46}"/>
          </ac:spMkLst>
        </pc:spChg>
        <pc:spChg chg="del">
          <ac:chgData name="Danielle Detering" userId="385b7343-7e51-4167-b40a-3bc9ed8e0e06" providerId="ADAL" clId="{2C55090A-9F6D-4F86-9122-1528814634FE}" dt="2020-09-01T05:53:11.707" v="5545" actId="478"/>
          <ac:spMkLst>
            <pc:docMk/>
            <pc:sldMk cId="2442864043" sldId="1110"/>
            <ac:spMk id="790" creationId="{466B0ED8-8C97-4E11-9DBE-EC7B4BCE574A}"/>
          </ac:spMkLst>
        </pc:spChg>
        <pc:grpChg chg="del">
          <ac:chgData name="Danielle Detering" userId="385b7343-7e51-4167-b40a-3bc9ed8e0e06" providerId="ADAL" clId="{2C55090A-9F6D-4F86-9122-1528814634FE}" dt="2020-09-01T05:53:04.982" v="5544" actId="478"/>
          <ac:grpSpMkLst>
            <pc:docMk/>
            <pc:sldMk cId="2442864043" sldId="1110"/>
            <ac:grpSpMk id="786" creationId="{FD17C6DE-B1A2-454F-BC84-1E1F25B9EEC1}"/>
          </ac:grpSpMkLst>
        </pc:grpChg>
        <pc:picChg chg="add mod">
          <ac:chgData name="Danielle Detering" userId="385b7343-7e51-4167-b40a-3bc9ed8e0e06" providerId="ADAL" clId="{2C55090A-9F6D-4F86-9122-1528814634FE}" dt="2020-09-01T05:57:24.910" v="5773" actId="1076"/>
          <ac:picMkLst>
            <pc:docMk/>
            <pc:sldMk cId="2442864043" sldId="1110"/>
            <ac:picMk id="27" creationId="{E954DE08-52B9-43AC-98CE-39F48B87CC46}"/>
          </ac:picMkLst>
        </pc:picChg>
        <pc:picChg chg="add mod">
          <ac:chgData name="Danielle Detering" userId="385b7343-7e51-4167-b40a-3bc9ed8e0e06" providerId="ADAL" clId="{2C55090A-9F6D-4F86-9122-1528814634FE}" dt="2020-09-01T06:02:03.127" v="5794" actId="1076"/>
          <ac:picMkLst>
            <pc:docMk/>
            <pc:sldMk cId="2442864043" sldId="1110"/>
            <ac:picMk id="32" creationId="{8FB9C2D9-CC73-4C00-93C4-668037328AB7}"/>
          </ac:picMkLst>
        </pc:picChg>
        <pc:picChg chg="add mod modCrop">
          <ac:chgData name="Danielle Detering" userId="385b7343-7e51-4167-b40a-3bc9ed8e0e06" providerId="ADAL" clId="{2C55090A-9F6D-4F86-9122-1528814634FE}" dt="2020-09-01T06:01:59.859" v="5793" actId="1076"/>
          <ac:picMkLst>
            <pc:docMk/>
            <pc:sldMk cId="2442864043" sldId="1110"/>
            <ac:picMk id="34" creationId="{4C1AFBE3-16D6-46BF-B611-EF311665B15A}"/>
          </ac:picMkLst>
        </pc:picChg>
        <pc:picChg chg="add mod modCrop">
          <ac:chgData name="Danielle Detering" userId="385b7343-7e51-4167-b40a-3bc9ed8e0e06" providerId="ADAL" clId="{2C55090A-9F6D-4F86-9122-1528814634FE}" dt="2020-09-01T06:03:07.722" v="5802" actId="1076"/>
          <ac:picMkLst>
            <pc:docMk/>
            <pc:sldMk cId="2442864043" sldId="1110"/>
            <ac:picMk id="36" creationId="{C116898A-09DD-4D03-B986-A0A0E393DCBD}"/>
          </ac:picMkLst>
        </pc:picChg>
        <pc:picChg chg="add mod modCrop">
          <ac:chgData name="Danielle Detering" userId="385b7343-7e51-4167-b40a-3bc9ed8e0e06" providerId="ADAL" clId="{2C55090A-9F6D-4F86-9122-1528814634FE}" dt="2020-09-01T06:06:56.230" v="5816" actId="1076"/>
          <ac:picMkLst>
            <pc:docMk/>
            <pc:sldMk cId="2442864043" sldId="1110"/>
            <ac:picMk id="38" creationId="{4AEDD6C7-1A74-4323-A5BB-7A01C825EE36}"/>
          </ac:picMkLst>
        </pc:picChg>
        <pc:cxnChg chg="add mod">
          <ac:chgData name="Danielle Detering" userId="385b7343-7e51-4167-b40a-3bc9ed8e0e06" providerId="ADAL" clId="{2C55090A-9F6D-4F86-9122-1528814634FE}" dt="2020-09-01T06:09:16.471" v="5827" actId="12789"/>
          <ac:cxnSpMkLst>
            <pc:docMk/>
            <pc:sldMk cId="2442864043" sldId="1110"/>
            <ac:cxnSpMk id="40" creationId="{E348E0FF-0AB0-49D6-962A-C740E6EF2B16}"/>
          </ac:cxnSpMkLst>
        </pc:cxnChg>
        <pc:cxnChg chg="mod">
          <ac:chgData name="Danielle Detering" userId="385b7343-7e51-4167-b40a-3bc9ed8e0e06" providerId="ADAL" clId="{2C55090A-9F6D-4F86-9122-1528814634FE}" dt="2020-09-01T05:53:04.982" v="5544" actId="478"/>
          <ac:cxnSpMkLst>
            <pc:docMk/>
            <pc:sldMk cId="2442864043" sldId="1110"/>
            <ac:cxnSpMk id="67" creationId="{118E7DBE-13A3-4C2C-9EB4-343C4D06D548}"/>
          </ac:cxnSpMkLst>
        </pc:cxnChg>
        <pc:cxnChg chg="mod">
          <ac:chgData name="Danielle Detering" userId="385b7343-7e51-4167-b40a-3bc9ed8e0e06" providerId="ADAL" clId="{2C55090A-9F6D-4F86-9122-1528814634FE}" dt="2020-09-01T05:53:04.982" v="5544" actId="478"/>
          <ac:cxnSpMkLst>
            <pc:docMk/>
            <pc:sldMk cId="2442864043" sldId="1110"/>
            <ac:cxnSpMk id="68" creationId="{5B378B97-BB1A-4394-BF13-C41BDD64C23B}"/>
          </ac:cxnSpMkLst>
        </pc:cxnChg>
        <pc:cxnChg chg="mod">
          <ac:chgData name="Danielle Detering" userId="385b7343-7e51-4167-b40a-3bc9ed8e0e06" providerId="ADAL" clId="{2C55090A-9F6D-4F86-9122-1528814634FE}" dt="2020-09-01T05:53:04.982" v="5544" actId="478"/>
          <ac:cxnSpMkLst>
            <pc:docMk/>
            <pc:sldMk cId="2442864043" sldId="1110"/>
            <ac:cxnSpMk id="71" creationId="{5053345F-E10F-4F6B-972D-61F37BCA65E7}"/>
          </ac:cxnSpMkLst>
        </pc:cxnChg>
        <pc:cxnChg chg="mod">
          <ac:chgData name="Danielle Detering" userId="385b7343-7e51-4167-b40a-3bc9ed8e0e06" providerId="ADAL" clId="{2C55090A-9F6D-4F86-9122-1528814634FE}" dt="2020-09-01T05:53:04.982" v="5544" actId="478"/>
          <ac:cxnSpMkLst>
            <pc:docMk/>
            <pc:sldMk cId="2442864043" sldId="1110"/>
            <ac:cxnSpMk id="74" creationId="{54595BB4-39F7-45A6-A359-B2A4AD5591E4}"/>
          </ac:cxnSpMkLst>
        </pc:cxnChg>
        <pc:cxnChg chg="mod">
          <ac:chgData name="Danielle Detering" userId="385b7343-7e51-4167-b40a-3bc9ed8e0e06" providerId="ADAL" clId="{2C55090A-9F6D-4F86-9122-1528814634FE}" dt="2020-09-01T05:53:04.982" v="5544" actId="478"/>
          <ac:cxnSpMkLst>
            <pc:docMk/>
            <pc:sldMk cId="2442864043" sldId="1110"/>
            <ac:cxnSpMk id="77" creationId="{75D07970-5949-40B1-A57A-00FA9E23F1BC}"/>
          </ac:cxnSpMkLst>
        </pc:cxnChg>
        <pc:cxnChg chg="mod">
          <ac:chgData name="Danielle Detering" userId="385b7343-7e51-4167-b40a-3bc9ed8e0e06" providerId="ADAL" clId="{2C55090A-9F6D-4F86-9122-1528814634FE}" dt="2020-09-01T05:53:04.982" v="5544" actId="478"/>
          <ac:cxnSpMkLst>
            <pc:docMk/>
            <pc:sldMk cId="2442864043" sldId="1110"/>
            <ac:cxnSpMk id="80" creationId="{967A314D-0E57-4DA6-9EFE-EEEBC7A18C48}"/>
          </ac:cxnSpMkLst>
        </pc:cxnChg>
        <pc:cxnChg chg="mod">
          <ac:chgData name="Danielle Detering" userId="385b7343-7e51-4167-b40a-3bc9ed8e0e06" providerId="ADAL" clId="{2C55090A-9F6D-4F86-9122-1528814634FE}" dt="2020-09-01T05:53:04.982" v="5544" actId="478"/>
          <ac:cxnSpMkLst>
            <pc:docMk/>
            <pc:sldMk cId="2442864043" sldId="1110"/>
            <ac:cxnSpMk id="83" creationId="{BA4DD295-0F36-4F4E-B422-AFA4A214E2EC}"/>
          </ac:cxnSpMkLst>
        </pc:cxnChg>
        <pc:cxnChg chg="mod">
          <ac:chgData name="Danielle Detering" userId="385b7343-7e51-4167-b40a-3bc9ed8e0e06" providerId="ADAL" clId="{2C55090A-9F6D-4F86-9122-1528814634FE}" dt="2020-09-01T05:53:04.982" v="5544" actId="478"/>
          <ac:cxnSpMkLst>
            <pc:docMk/>
            <pc:sldMk cId="2442864043" sldId="1110"/>
            <ac:cxnSpMk id="86" creationId="{C8092EAD-5D76-4ACF-9777-55D473B0D181}"/>
          </ac:cxnSpMkLst>
        </pc:cxnChg>
        <pc:cxnChg chg="mod">
          <ac:chgData name="Danielle Detering" userId="385b7343-7e51-4167-b40a-3bc9ed8e0e06" providerId="ADAL" clId="{2C55090A-9F6D-4F86-9122-1528814634FE}" dt="2020-09-01T05:53:04.982" v="5544" actId="478"/>
          <ac:cxnSpMkLst>
            <pc:docMk/>
            <pc:sldMk cId="2442864043" sldId="1110"/>
            <ac:cxnSpMk id="89" creationId="{1AC03EFE-A82E-43D0-9291-350FA8F91557}"/>
          </ac:cxnSpMkLst>
        </pc:cxnChg>
        <pc:cxnChg chg="mod">
          <ac:chgData name="Danielle Detering" userId="385b7343-7e51-4167-b40a-3bc9ed8e0e06" providerId="ADAL" clId="{2C55090A-9F6D-4F86-9122-1528814634FE}" dt="2020-09-01T05:53:04.982" v="5544" actId="478"/>
          <ac:cxnSpMkLst>
            <pc:docMk/>
            <pc:sldMk cId="2442864043" sldId="1110"/>
            <ac:cxnSpMk id="92" creationId="{A811CF71-CAC8-4C73-B39D-7A9D09085117}"/>
          </ac:cxnSpMkLst>
        </pc:cxnChg>
        <pc:cxnChg chg="mod">
          <ac:chgData name="Danielle Detering" userId="385b7343-7e51-4167-b40a-3bc9ed8e0e06" providerId="ADAL" clId="{2C55090A-9F6D-4F86-9122-1528814634FE}" dt="2020-09-01T05:53:04.982" v="5544" actId="478"/>
          <ac:cxnSpMkLst>
            <pc:docMk/>
            <pc:sldMk cId="2442864043" sldId="1110"/>
            <ac:cxnSpMk id="95" creationId="{A9CC2B57-D04D-4462-9F4F-0013E87ADEC1}"/>
          </ac:cxnSpMkLst>
        </pc:cxnChg>
        <pc:cxnChg chg="mod">
          <ac:chgData name="Danielle Detering" userId="385b7343-7e51-4167-b40a-3bc9ed8e0e06" providerId="ADAL" clId="{2C55090A-9F6D-4F86-9122-1528814634FE}" dt="2020-09-01T05:53:04.982" v="5544" actId="478"/>
          <ac:cxnSpMkLst>
            <pc:docMk/>
            <pc:sldMk cId="2442864043" sldId="1110"/>
            <ac:cxnSpMk id="98" creationId="{C1C64DDC-A2DD-4752-9AF1-35844B2D5D96}"/>
          </ac:cxnSpMkLst>
        </pc:cxnChg>
        <pc:cxnChg chg="mod">
          <ac:chgData name="Danielle Detering" userId="385b7343-7e51-4167-b40a-3bc9ed8e0e06" providerId="ADAL" clId="{2C55090A-9F6D-4F86-9122-1528814634FE}" dt="2020-09-01T05:53:04.982" v="5544" actId="478"/>
          <ac:cxnSpMkLst>
            <pc:docMk/>
            <pc:sldMk cId="2442864043" sldId="1110"/>
            <ac:cxnSpMk id="127" creationId="{1AA9535C-9942-4AF3-A486-8530E3AC8515}"/>
          </ac:cxnSpMkLst>
        </pc:cxnChg>
        <pc:cxnChg chg="mod">
          <ac:chgData name="Danielle Detering" userId="385b7343-7e51-4167-b40a-3bc9ed8e0e06" providerId="ADAL" clId="{2C55090A-9F6D-4F86-9122-1528814634FE}" dt="2020-09-01T05:53:04.982" v="5544" actId="478"/>
          <ac:cxnSpMkLst>
            <pc:docMk/>
            <pc:sldMk cId="2442864043" sldId="1110"/>
            <ac:cxnSpMk id="130" creationId="{276986BD-52A4-44A5-8FF0-50ED6CBC180D}"/>
          </ac:cxnSpMkLst>
        </pc:cxnChg>
        <pc:cxnChg chg="mod">
          <ac:chgData name="Danielle Detering" userId="385b7343-7e51-4167-b40a-3bc9ed8e0e06" providerId="ADAL" clId="{2C55090A-9F6D-4F86-9122-1528814634FE}" dt="2020-09-01T05:53:04.982" v="5544" actId="478"/>
          <ac:cxnSpMkLst>
            <pc:docMk/>
            <pc:sldMk cId="2442864043" sldId="1110"/>
            <ac:cxnSpMk id="133" creationId="{E645EF08-E2FD-42BA-9469-6E040F8E1226}"/>
          </ac:cxnSpMkLst>
        </pc:cxnChg>
        <pc:cxnChg chg="mod">
          <ac:chgData name="Danielle Detering" userId="385b7343-7e51-4167-b40a-3bc9ed8e0e06" providerId="ADAL" clId="{2C55090A-9F6D-4F86-9122-1528814634FE}" dt="2020-09-01T05:53:04.982" v="5544" actId="478"/>
          <ac:cxnSpMkLst>
            <pc:docMk/>
            <pc:sldMk cId="2442864043" sldId="1110"/>
            <ac:cxnSpMk id="139" creationId="{F20E1F66-6838-449D-BD9A-39F7DAF9C31B}"/>
          </ac:cxnSpMkLst>
        </pc:cxnChg>
        <pc:cxnChg chg="mod">
          <ac:chgData name="Danielle Detering" userId="385b7343-7e51-4167-b40a-3bc9ed8e0e06" providerId="ADAL" clId="{2C55090A-9F6D-4F86-9122-1528814634FE}" dt="2020-09-01T05:53:04.982" v="5544" actId="478"/>
          <ac:cxnSpMkLst>
            <pc:docMk/>
            <pc:sldMk cId="2442864043" sldId="1110"/>
            <ac:cxnSpMk id="142" creationId="{9D635739-2226-4D01-B214-DE8C8DA7DFBE}"/>
          </ac:cxnSpMkLst>
        </pc:cxnChg>
        <pc:cxnChg chg="mod">
          <ac:chgData name="Danielle Detering" userId="385b7343-7e51-4167-b40a-3bc9ed8e0e06" providerId="ADAL" clId="{2C55090A-9F6D-4F86-9122-1528814634FE}" dt="2020-09-01T05:53:04.982" v="5544" actId="478"/>
          <ac:cxnSpMkLst>
            <pc:docMk/>
            <pc:sldMk cId="2442864043" sldId="1110"/>
            <ac:cxnSpMk id="146" creationId="{15F29A1F-5FC2-47A4-B1B8-71DC0B741404}"/>
          </ac:cxnSpMkLst>
        </pc:cxnChg>
        <pc:cxnChg chg="mod">
          <ac:chgData name="Danielle Detering" userId="385b7343-7e51-4167-b40a-3bc9ed8e0e06" providerId="ADAL" clId="{2C55090A-9F6D-4F86-9122-1528814634FE}" dt="2020-09-01T05:53:04.982" v="5544" actId="478"/>
          <ac:cxnSpMkLst>
            <pc:docMk/>
            <pc:sldMk cId="2442864043" sldId="1110"/>
            <ac:cxnSpMk id="149" creationId="{45BF8A3C-DEBC-42F9-B351-A2574A667826}"/>
          </ac:cxnSpMkLst>
        </pc:cxnChg>
        <pc:cxnChg chg="mod">
          <ac:chgData name="Danielle Detering" userId="385b7343-7e51-4167-b40a-3bc9ed8e0e06" providerId="ADAL" clId="{2C55090A-9F6D-4F86-9122-1528814634FE}" dt="2020-09-01T05:53:04.982" v="5544" actId="478"/>
          <ac:cxnSpMkLst>
            <pc:docMk/>
            <pc:sldMk cId="2442864043" sldId="1110"/>
            <ac:cxnSpMk id="152" creationId="{66104DB7-3579-4997-9CB7-B45F3839B193}"/>
          </ac:cxnSpMkLst>
        </pc:cxnChg>
        <pc:cxnChg chg="mod">
          <ac:chgData name="Danielle Detering" userId="385b7343-7e51-4167-b40a-3bc9ed8e0e06" providerId="ADAL" clId="{2C55090A-9F6D-4F86-9122-1528814634FE}" dt="2020-09-01T05:53:04.982" v="5544" actId="478"/>
          <ac:cxnSpMkLst>
            <pc:docMk/>
            <pc:sldMk cId="2442864043" sldId="1110"/>
            <ac:cxnSpMk id="155" creationId="{6512EA57-DAEA-4FDF-8D0F-88F924849AEC}"/>
          </ac:cxnSpMkLst>
        </pc:cxnChg>
        <pc:cxnChg chg="mod">
          <ac:chgData name="Danielle Detering" userId="385b7343-7e51-4167-b40a-3bc9ed8e0e06" providerId="ADAL" clId="{2C55090A-9F6D-4F86-9122-1528814634FE}" dt="2020-09-01T05:53:04.982" v="5544" actId="478"/>
          <ac:cxnSpMkLst>
            <pc:docMk/>
            <pc:sldMk cId="2442864043" sldId="1110"/>
            <ac:cxnSpMk id="158" creationId="{B936D733-6700-4222-9D75-8891E4474B30}"/>
          </ac:cxnSpMkLst>
        </pc:cxnChg>
        <pc:cxnChg chg="mod">
          <ac:chgData name="Danielle Detering" userId="385b7343-7e51-4167-b40a-3bc9ed8e0e06" providerId="ADAL" clId="{2C55090A-9F6D-4F86-9122-1528814634FE}" dt="2020-09-01T05:53:04.982" v="5544" actId="478"/>
          <ac:cxnSpMkLst>
            <pc:docMk/>
            <pc:sldMk cId="2442864043" sldId="1110"/>
            <ac:cxnSpMk id="161" creationId="{C337E3D0-3E5A-485A-9AAB-24CCE0040D87}"/>
          </ac:cxnSpMkLst>
        </pc:cxnChg>
        <pc:cxnChg chg="mod">
          <ac:chgData name="Danielle Detering" userId="385b7343-7e51-4167-b40a-3bc9ed8e0e06" providerId="ADAL" clId="{2C55090A-9F6D-4F86-9122-1528814634FE}" dt="2020-09-01T05:53:04.982" v="5544" actId="478"/>
          <ac:cxnSpMkLst>
            <pc:docMk/>
            <pc:sldMk cId="2442864043" sldId="1110"/>
            <ac:cxnSpMk id="164" creationId="{9FE47BCD-1F8D-453B-BCD6-43384A04909D}"/>
          </ac:cxnSpMkLst>
        </pc:cxnChg>
        <pc:cxnChg chg="mod">
          <ac:chgData name="Danielle Detering" userId="385b7343-7e51-4167-b40a-3bc9ed8e0e06" providerId="ADAL" clId="{2C55090A-9F6D-4F86-9122-1528814634FE}" dt="2020-09-01T05:53:04.982" v="5544" actId="478"/>
          <ac:cxnSpMkLst>
            <pc:docMk/>
            <pc:sldMk cId="2442864043" sldId="1110"/>
            <ac:cxnSpMk id="167" creationId="{64C2C2CE-5CF3-4865-AA27-FBCA2071D8E8}"/>
          </ac:cxnSpMkLst>
        </pc:cxnChg>
        <pc:cxnChg chg="mod">
          <ac:chgData name="Danielle Detering" userId="385b7343-7e51-4167-b40a-3bc9ed8e0e06" providerId="ADAL" clId="{2C55090A-9F6D-4F86-9122-1528814634FE}" dt="2020-09-01T05:53:04.982" v="5544" actId="478"/>
          <ac:cxnSpMkLst>
            <pc:docMk/>
            <pc:sldMk cId="2442864043" sldId="1110"/>
            <ac:cxnSpMk id="170" creationId="{480AD4EF-50B4-4233-899F-D3BE8668D01A}"/>
          </ac:cxnSpMkLst>
        </pc:cxnChg>
        <pc:cxnChg chg="mod">
          <ac:chgData name="Danielle Detering" userId="385b7343-7e51-4167-b40a-3bc9ed8e0e06" providerId="ADAL" clId="{2C55090A-9F6D-4F86-9122-1528814634FE}" dt="2020-09-01T05:53:04.982" v="5544" actId="478"/>
          <ac:cxnSpMkLst>
            <pc:docMk/>
            <pc:sldMk cId="2442864043" sldId="1110"/>
            <ac:cxnSpMk id="173" creationId="{D2FAE5BA-79F7-4369-B014-F1672B001968}"/>
          </ac:cxnSpMkLst>
        </pc:cxnChg>
        <pc:cxnChg chg="mod">
          <ac:chgData name="Danielle Detering" userId="385b7343-7e51-4167-b40a-3bc9ed8e0e06" providerId="ADAL" clId="{2C55090A-9F6D-4F86-9122-1528814634FE}" dt="2020-09-01T05:53:04.982" v="5544" actId="478"/>
          <ac:cxnSpMkLst>
            <pc:docMk/>
            <pc:sldMk cId="2442864043" sldId="1110"/>
            <ac:cxnSpMk id="176" creationId="{97B924D0-770F-4094-94CB-6928BE71C1CD}"/>
          </ac:cxnSpMkLst>
        </pc:cxnChg>
        <pc:cxnChg chg="mod">
          <ac:chgData name="Danielle Detering" userId="385b7343-7e51-4167-b40a-3bc9ed8e0e06" providerId="ADAL" clId="{2C55090A-9F6D-4F86-9122-1528814634FE}" dt="2020-09-01T05:53:04.982" v="5544" actId="478"/>
          <ac:cxnSpMkLst>
            <pc:docMk/>
            <pc:sldMk cId="2442864043" sldId="1110"/>
            <ac:cxnSpMk id="179" creationId="{DE6F8426-B71E-4CBB-B2D5-20CD01294E95}"/>
          </ac:cxnSpMkLst>
        </pc:cxnChg>
        <pc:cxnChg chg="mod">
          <ac:chgData name="Danielle Detering" userId="385b7343-7e51-4167-b40a-3bc9ed8e0e06" providerId="ADAL" clId="{2C55090A-9F6D-4F86-9122-1528814634FE}" dt="2020-09-01T05:53:04.982" v="5544" actId="478"/>
          <ac:cxnSpMkLst>
            <pc:docMk/>
            <pc:sldMk cId="2442864043" sldId="1110"/>
            <ac:cxnSpMk id="182" creationId="{66CFB054-185A-4F2B-803A-86E15AA8564B}"/>
          </ac:cxnSpMkLst>
        </pc:cxnChg>
        <pc:cxnChg chg="mod">
          <ac:chgData name="Danielle Detering" userId="385b7343-7e51-4167-b40a-3bc9ed8e0e06" providerId="ADAL" clId="{2C55090A-9F6D-4F86-9122-1528814634FE}" dt="2020-09-01T05:53:04.982" v="5544" actId="478"/>
          <ac:cxnSpMkLst>
            <pc:docMk/>
            <pc:sldMk cId="2442864043" sldId="1110"/>
            <ac:cxnSpMk id="185" creationId="{BE8F7E9E-B138-4DE3-AEFA-AE6C2239689D}"/>
          </ac:cxnSpMkLst>
        </pc:cxnChg>
        <pc:cxnChg chg="mod">
          <ac:chgData name="Danielle Detering" userId="385b7343-7e51-4167-b40a-3bc9ed8e0e06" providerId="ADAL" clId="{2C55090A-9F6D-4F86-9122-1528814634FE}" dt="2020-09-01T05:53:04.982" v="5544" actId="478"/>
          <ac:cxnSpMkLst>
            <pc:docMk/>
            <pc:sldMk cId="2442864043" sldId="1110"/>
            <ac:cxnSpMk id="188" creationId="{7BA9C277-FCCA-4C2C-9061-14A139B0F6EA}"/>
          </ac:cxnSpMkLst>
        </pc:cxnChg>
        <pc:cxnChg chg="mod">
          <ac:chgData name="Danielle Detering" userId="385b7343-7e51-4167-b40a-3bc9ed8e0e06" providerId="ADAL" clId="{2C55090A-9F6D-4F86-9122-1528814634FE}" dt="2020-09-01T05:53:04.982" v="5544" actId="478"/>
          <ac:cxnSpMkLst>
            <pc:docMk/>
            <pc:sldMk cId="2442864043" sldId="1110"/>
            <ac:cxnSpMk id="191" creationId="{4FC2F58C-56F2-4082-A397-A93128B0E96E}"/>
          </ac:cxnSpMkLst>
        </pc:cxnChg>
        <pc:cxnChg chg="mod">
          <ac:chgData name="Danielle Detering" userId="385b7343-7e51-4167-b40a-3bc9ed8e0e06" providerId="ADAL" clId="{2C55090A-9F6D-4F86-9122-1528814634FE}" dt="2020-09-01T05:53:04.982" v="5544" actId="478"/>
          <ac:cxnSpMkLst>
            <pc:docMk/>
            <pc:sldMk cId="2442864043" sldId="1110"/>
            <ac:cxnSpMk id="194" creationId="{9DC14D2F-E266-4DA5-BC22-A796D2E44A7C}"/>
          </ac:cxnSpMkLst>
        </pc:cxnChg>
        <pc:cxnChg chg="mod">
          <ac:chgData name="Danielle Detering" userId="385b7343-7e51-4167-b40a-3bc9ed8e0e06" providerId="ADAL" clId="{2C55090A-9F6D-4F86-9122-1528814634FE}" dt="2020-09-01T05:53:04.982" v="5544" actId="478"/>
          <ac:cxnSpMkLst>
            <pc:docMk/>
            <pc:sldMk cId="2442864043" sldId="1110"/>
            <ac:cxnSpMk id="197" creationId="{0AD8CE9F-175B-40CE-8C6E-1B8EDA99816F}"/>
          </ac:cxnSpMkLst>
        </pc:cxnChg>
        <pc:cxnChg chg="mod">
          <ac:chgData name="Danielle Detering" userId="385b7343-7e51-4167-b40a-3bc9ed8e0e06" providerId="ADAL" clId="{2C55090A-9F6D-4F86-9122-1528814634FE}" dt="2020-09-01T05:53:04.982" v="5544" actId="478"/>
          <ac:cxnSpMkLst>
            <pc:docMk/>
            <pc:sldMk cId="2442864043" sldId="1110"/>
            <ac:cxnSpMk id="200" creationId="{33E4F92F-95DF-4FFD-AE7C-D59A4C8BB8FB}"/>
          </ac:cxnSpMkLst>
        </pc:cxnChg>
        <pc:cxnChg chg="mod">
          <ac:chgData name="Danielle Detering" userId="385b7343-7e51-4167-b40a-3bc9ed8e0e06" providerId="ADAL" clId="{2C55090A-9F6D-4F86-9122-1528814634FE}" dt="2020-09-01T05:53:04.982" v="5544" actId="478"/>
          <ac:cxnSpMkLst>
            <pc:docMk/>
            <pc:sldMk cId="2442864043" sldId="1110"/>
            <ac:cxnSpMk id="215" creationId="{797EB4FD-DC72-46CC-8B25-9E400599FA1F}"/>
          </ac:cxnSpMkLst>
        </pc:cxnChg>
        <pc:cxnChg chg="mod">
          <ac:chgData name="Danielle Detering" userId="385b7343-7e51-4167-b40a-3bc9ed8e0e06" providerId="ADAL" clId="{2C55090A-9F6D-4F86-9122-1528814634FE}" dt="2020-09-01T05:53:04.982" v="5544" actId="478"/>
          <ac:cxnSpMkLst>
            <pc:docMk/>
            <pc:sldMk cId="2442864043" sldId="1110"/>
            <ac:cxnSpMk id="219" creationId="{16D80E1B-A2CA-4DB8-AED0-D36276003F08}"/>
          </ac:cxnSpMkLst>
        </pc:cxnChg>
        <pc:cxnChg chg="add mod">
          <ac:chgData name="Danielle Detering" userId="385b7343-7e51-4167-b40a-3bc9ed8e0e06" providerId="ADAL" clId="{2C55090A-9F6D-4F86-9122-1528814634FE}" dt="2020-09-01T06:09:16.471" v="5827" actId="12789"/>
          <ac:cxnSpMkLst>
            <pc:docMk/>
            <pc:sldMk cId="2442864043" sldId="1110"/>
            <ac:cxnSpMk id="221" creationId="{8CC55CDE-CE16-485C-89BA-D3F7B066811E}"/>
          </ac:cxnSpMkLst>
        </pc:cxnChg>
        <pc:cxnChg chg="mod">
          <ac:chgData name="Danielle Detering" userId="385b7343-7e51-4167-b40a-3bc9ed8e0e06" providerId="ADAL" clId="{2C55090A-9F6D-4F86-9122-1528814634FE}" dt="2020-09-01T05:53:04.982" v="5544" actId="478"/>
          <ac:cxnSpMkLst>
            <pc:docMk/>
            <pc:sldMk cId="2442864043" sldId="1110"/>
            <ac:cxnSpMk id="222" creationId="{00692F41-3B46-4E91-AE80-21DB42E38B5B}"/>
          </ac:cxnSpMkLst>
        </pc:cxnChg>
        <pc:cxnChg chg="mod">
          <ac:chgData name="Danielle Detering" userId="385b7343-7e51-4167-b40a-3bc9ed8e0e06" providerId="ADAL" clId="{2C55090A-9F6D-4F86-9122-1528814634FE}" dt="2020-09-01T05:53:04.982" v="5544" actId="478"/>
          <ac:cxnSpMkLst>
            <pc:docMk/>
            <pc:sldMk cId="2442864043" sldId="1110"/>
            <ac:cxnSpMk id="226" creationId="{11F3545D-3259-48AC-80AC-6E275AB4A11B}"/>
          </ac:cxnSpMkLst>
        </pc:cxnChg>
        <pc:cxnChg chg="mod">
          <ac:chgData name="Danielle Detering" userId="385b7343-7e51-4167-b40a-3bc9ed8e0e06" providerId="ADAL" clId="{2C55090A-9F6D-4F86-9122-1528814634FE}" dt="2020-09-01T05:53:04.982" v="5544" actId="478"/>
          <ac:cxnSpMkLst>
            <pc:docMk/>
            <pc:sldMk cId="2442864043" sldId="1110"/>
            <ac:cxnSpMk id="229" creationId="{40D34C9C-DC7D-406C-957F-609EAA1A733D}"/>
          </ac:cxnSpMkLst>
        </pc:cxnChg>
        <pc:cxnChg chg="mod">
          <ac:chgData name="Danielle Detering" userId="385b7343-7e51-4167-b40a-3bc9ed8e0e06" providerId="ADAL" clId="{2C55090A-9F6D-4F86-9122-1528814634FE}" dt="2020-09-01T05:53:04.982" v="5544" actId="478"/>
          <ac:cxnSpMkLst>
            <pc:docMk/>
            <pc:sldMk cId="2442864043" sldId="1110"/>
            <ac:cxnSpMk id="237" creationId="{6E6E7697-3A12-4A42-8D01-182B357979BF}"/>
          </ac:cxnSpMkLst>
        </pc:cxnChg>
        <pc:cxnChg chg="mod">
          <ac:chgData name="Danielle Detering" userId="385b7343-7e51-4167-b40a-3bc9ed8e0e06" providerId="ADAL" clId="{2C55090A-9F6D-4F86-9122-1528814634FE}" dt="2020-09-01T05:53:04.982" v="5544" actId="478"/>
          <ac:cxnSpMkLst>
            <pc:docMk/>
            <pc:sldMk cId="2442864043" sldId="1110"/>
            <ac:cxnSpMk id="240" creationId="{634B1A1E-EA1F-4D51-A151-76C192E79320}"/>
          </ac:cxnSpMkLst>
        </pc:cxnChg>
        <pc:cxnChg chg="mod">
          <ac:chgData name="Danielle Detering" userId="385b7343-7e51-4167-b40a-3bc9ed8e0e06" providerId="ADAL" clId="{2C55090A-9F6D-4F86-9122-1528814634FE}" dt="2020-09-01T05:53:04.982" v="5544" actId="478"/>
          <ac:cxnSpMkLst>
            <pc:docMk/>
            <pc:sldMk cId="2442864043" sldId="1110"/>
            <ac:cxnSpMk id="243" creationId="{672A9AFF-24E4-4F70-9791-2DA1FCE5FF9D}"/>
          </ac:cxnSpMkLst>
        </pc:cxnChg>
        <pc:cxnChg chg="mod">
          <ac:chgData name="Danielle Detering" userId="385b7343-7e51-4167-b40a-3bc9ed8e0e06" providerId="ADAL" clId="{2C55090A-9F6D-4F86-9122-1528814634FE}" dt="2020-09-01T05:53:04.982" v="5544" actId="478"/>
          <ac:cxnSpMkLst>
            <pc:docMk/>
            <pc:sldMk cId="2442864043" sldId="1110"/>
            <ac:cxnSpMk id="246" creationId="{30934526-F334-4A70-BB3F-C4DFF10D604E}"/>
          </ac:cxnSpMkLst>
        </pc:cxnChg>
        <pc:cxnChg chg="mod">
          <ac:chgData name="Danielle Detering" userId="385b7343-7e51-4167-b40a-3bc9ed8e0e06" providerId="ADAL" clId="{2C55090A-9F6D-4F86-9122-1528814634FE}" dt="2020-09-01T05:53:04.982" v="5544" actId="478"/>
          <ac:cxnSpMkLst>
            <pc:docMk/>
            <pc:sldMk cId="2442864043" sldId="1110"/>
            <ac:cxnSpMk id="249" creationId="{F71CC82B-691E-4F8B-B747-1BF45760FF22}"/>
          </ac:cxnSpMkLst>
        </pc:cxnChg>
        <pc:cxnChg chg="mod">
          <ac:chgData name="Danielle Detering" userId="385b7343-7e51-4167-b40a-3bc9ed8e0e06" providerId="ADAL" clId="{2C55090A-9F6D-4F86-9122-1528814634FE}" dt="2020-09-01T05:53:04.982" v="5544" actId="478"/>
          <ac:cxnSpMkLst>
            <pc:docMk/>
            <pc:sldMk cId="2442864043" sldId="1110"/>
            <ac:cxnSpMk id="252" creationId="{2883EB5E-7BBC-41EA-9CFF-5E5BB824BA29}"/>
          </ac:cxnSpMkLst>
        </pc:cxnChg>
        <pc:cxnChg chg="mod">
          <ac:chgData name="Danielle Detering" userId="385b7343-7e51-4167-b40a-3bc9ed8e0e06" providerId="ADAL" clId="{2C55090A-9F6D-4F86-9122-1528814634FE}" dt="2020-09-01T05:53:04.982" v="5544" actId="478"/>
          <ac:cxnSpMkLst>
            <pc:docMk/>
            <pc:sldMk cId="2442864043" sldId="1110"/>
            <ac:cxnSpMk id="255" creationId="{B3DDF7B4-592A-4157-8ADF-D93B0AE841CE}"/>
          </ac:cxnSpMkLst>
        </pc:cxnChg>
        <pc:cxnChg chg="mod">
          <ac:chgData name="Danielle Detering" userId="385b7343-7e51-4167-b40a-3bc9ed8e0e06" providerId="ADAL" clId="{2C55090A-9F6D-4F86-9122-1528814634FE}" dt="2020-09-01T05:53:04.982" v="5544" actId="478"/>
          <ac:cxnSpMkLst>
            <pc:docMk/>
            <pc:sldMk cId="2442864043" sldId="1110"/>
            <ac:cxnSpMk id="258" creationId="{98E44DAE-0362-43FA-B12D-3BF5B9F7EEED}"/>
          </ac:cxnSpMkLst>
        </pc:cxnChg>
        <pc:cxnChg chg="mod">
          <ac:chgData name="Danielle Detering" userId="385b7343-7e51-4167-b40a-3bc9ed8e0e06" providerId="ADAL" clId="{2C55090A-9F6D-4F86-9122-1528814634FE}" dt="2020-09-01T05:53:04.982" v="5544" actId="478"/>
          <ac:cxnSpMkLst>
            <pc:docMk/>
            <pc:sldMk cId="2442864043" sldId="1110"/>
            <ac:cxnSpMk id="261" creationId="{C56C780F-CFB3-430C-9B98-9534CAA2C41B}"/>
          </ac:cxnSpMkLst>
        </pc:cxnChg>
        <pc:cxnChg chg="mod">
          <ac:chgData name="Danielle Detering" userId="385b7343-7e51-4167-b40a-3bc9ed8e0e06" providerId="ADAL" clId="{2C55090A-9F6D-4F86-9122-1528814634FE}" dt="2020-09-01T05:53:04.982" v="5544" actId="478"/>
          <ac:cxnSpMkLst>
            <pc:docMk/>
            <pc:sldMk cId="2442864043" sldId="1110"/>
            <ac:cxnSpMk id="264" creationId="{AD341847-96E1-4B41-9095-B9D56886BD84}"/>
          </ac:cxnSpMkLst>
        </pc:cxnChg>
        <pc:cxnChg chg="mod">
          <ac:chgData name="Danielle Detering" userId="385b7343-7e51-4167-b40a-3bc9ed8e0e06" providerId="ADAL" clId="{2C55090A-9F6D-4F86-9122-1528814634FE}" dt="2020-09-01T05:53:04.982" v="5544" actId="478"/>
          <ac:cxnSpMkLst>
            <pc:docMk/>
            <pc:sldMk cId="2442864043" sldId="1110"/>
            <ac:cxnSpMk id="267" creationId="{7386AFFD-65A0-4CDE-8B16-AEFEAB2928CB}"/>
          </ac:cxnSpMkLst>
        </pc:cxnChg>
        <pc:cxnChg chg="mod">
          <ac:chgData name="Danielle Detering" userId="385b7343-7e51-4167-b40a-3bc9ed8e0e06" providerId="ADAL" clId="{2C55090A-9F6D-4F86-9122-1528814634FE}" dt="2020-09-01T05:53:04.982" v="5544" actId="478"/>
          <ac:cxnSpMkLst>
            <pc:docMk/>
            <pc:sldMk cId="2442864043" sldId="1110"/>
            <ac:cxnSpMk id="270" creationId="{766C6D77-DDF1-4590-95D1-6130F1E4AE58}"/>
          </ac:cxnSpMkLst>
        </pc:cxnChg>
        <pc:cxnChg chg="mod">
          <ac:chgData name="Danielle Detering" userId="385b7343-7e51-4167-b40a-3bc9ed8e0e06" providerId="ADAL" clId="{2C55090A-9F6D-4F86-9122-1528814634FE}" dt="2020-09-01T05:53:04.982" v="5544" actId="478"/>
          <ac:cxnSpMkLst>
            <pc:docMk/>
            <pc:sldMk cId="2442864043" sldId="1110"/>
            <ac:cxnSpMk id="278" creationId="{FC3B5AE3-B5EC-41E7-88D9-7D692B4AB6D9}"/>
          </ac:cxnSpMkLst>
        </pc:cxnChg>
        <pc:cxnChg chg="mod">
          <ac:chgData name="Danielle Detering" userId="385b7343-7e51-4167-b40a-3bc9ed8e0e06" providerId="ADAL" clId="{2C55090A-9F6D-4F86-9122-1528814634FE}" dt="2020-09-01T05:53:04.982" v="5544" actId="478"/>
          <ac:cxnSpMkLst>
            <pc:docMk/>
            <pc:sldMk cId="2442864043" sldId="1110"/>
            <ac:cxnSpMk id="281" creationId="{2958A669-C861-4757-A316-2FA418D40D29}"/>
          </ac:cxnSpMkLst>
        </pc:cxnChg>
        <pc:cxnChg chg="mod">
          <ac:chgData name="Danielle Detering" userId="385b7343-7e51-4167-b40a-3bc9ed8e0e06" providerId="ADAL" clId="{2C55090A-9F6D-4F86-9122-1528814634FE}" dt="2020-09-01T05:53:04.982" v="5544" actId="478"/>
          <ac:cxnSpMkLst>
            <pc:docMk/>
            <pc:sldMk cId="2442864043" sldId="1110"/>
            <ac:cxnSpMk id="284" creationId="{B8BCC987-343E-4706-A052-B131B263DC2B}"/>
          </ac:cxnSpMkLst>
        </pc:cxnChg>
        <pc:cxnChg chg="mod">
          <ac:chgData name="Danielle Detering" userId="385b7343-7e51-4167-b40a-3bc9ed8e0e06" providerId="ADAL" clId="{2C55090A-9F6D-4F86-9122-1528814634FE}" dt="2020-09-01T05:53:04.982" v="5544" actId="478"/>
          <ac:cxnSpMkLst>
            <pc:docMk/>
            <pc:sldMk cId="2442864043" sldId="1110"/>
            <ac:cxnSpMk id="287" creationId="{0228378A-72DC-4C81-AFF0-6C9B633069AA}"/>
          </ac:cxnSpMkLst>
        </pc:cxnChg>
        <pc:cxnChg chg="mod">
          <ac:chgData name="Danielle Detering" userId="385b7343-7e51-4167-b40a-3bc9ed8e0e06" providerId="ADAL" clId="{2C55090A-9F6D-4F86-9122-1528814634FE}" dt="2020-09-01T05:53:04.982" v="5544" actId="478"/>
          <ac:cxnSpMkLst>
            <pc:docMk/>
            <pc:sldMk cId="2442864043" sldId="1110"/>
            <ac:cxnSpMk id="290" creationId="{AFBB65AB-284C-4CA8-A156-82693C581DDA}"/>
          </ac:cxnSpMkLst>
        </pc:cxnChg>
        <pc:cxnChg chg="mod">
          <ac:chgData name="Danielle Detering" userId="385b7343-7e51-4167-b40a-3bc9ed8e0e06" providerId="ADAL" clId="{2C55090A-9F6D-4F86-9122-1528814634FE}" dt="2020-09-01T05:53:04.982" v="5544" actId="478"/>
          <ac:cxnSpMkLst>
            <pc:docMk/>
            <pc:sldMk cId="2442864043" sldId="1110"/>
            <ac:cxnSpMk id="293" creationId="{AB8B5C0E-3DAB-4B23-A2DB-587754B5FF44}"/>
          </ac:cxnSpMkLst>
        </pc:cxnChg>
        <pc:cxnChg chg="mod">
          <ac:chgData name="Danielle Detering" userId="385b7343-7e51-4167-b40a-3bc9ed8e0e06" providerId="ADAL" clId="{2C55090A-9F6D-4F86-9122-1528814634FE}" dt="2020-09-01T05:53:04.982" v="5544" actId="478"/>
          <ac:cxnSpMkLst>
            <pc:docMk/>
            <pc:sldMk cId="2442864043" sldId="1110"/>
            <ac:cxnSpMk id="296" creationId="{5635DC57-0570-43FE-9D9F-98C310B3A90D}"/>
          </ac:cxnSpMkLst>
        </pc:cxnChg>
        <pc:cxnChg chg="mod">
          <ac:chgData name="Danielle Detering" userId="385b7343-7e51-4167-b40a-3bc9ed8e0e06" providerId="ADAL" clId="{2C55090A-9F6D-4F86-9122-1528814634FE}" dt="2020-09-01T05:53:04.982" v="5544" actId="478"/>
          <ac:cxnSpMkLst>
            <pc:docMk/>
            <pc:sldMk cId="2442864043" sldId="1110"/>
            <ac:cxnSpMk id="310" creationId="{8108D625-EEA5-4790-A666-33E3A2B78446}"/>
          </ac:cxnSpMkLst>
        </pc:cxnChg>
        <pc:cxnChg chg="mod">
          <ac:chgData name="Danielle Detering" userId="385b7343-7e51-4167-b40a-3bc9ed8e0e06" providerId="ADAL" clId="{2C55090A-9F6D-4F86-9122-1528814634FE}" dt="2020-09-01T05:53:04.982" v="5544" actId="478"/>
          <ac:cxnSpMkLst>
            <pc:docMk/>
            <pc:sldMk cId="2442864043" sldId="1110"/>
            <ac:cxnSpMk id="320" creationId="{B2C98677-4BEB-4621-A4F2-2704B8BBAA07}"/>
          </ac:cxnSpMkLst>
        </pc:cxnChg>
        <pc:cxnChg chg="mod">
          <ac:chgData name="Danielle Detering" userId="385b7343-7e51-4167-b40a-3bc9ed8e0e06" providerId="ADAL" clId="{2C55090A-9F6D-4F86-9122-1528814634FE}" dt="2020-09-01T05:53:04.982" v="5544" actId="478"/>
          <ac:cxnSpMkLst>
            <pc:docMk/>
            <pc:sldMk cId="2442864043" sldId="1110"/>
            <ac:cxnSpMk id="374" creationId="{8ECEBE8B-875F-4C28-97B3-4A850FB97CF2}"/>
          </ac:cxnSpMkLst>
        </pc:cxnChg>
        <pc:cxnChg chg="mod">
          <ac:chgData name="Danielle Detering" userId="385b7343-7e51-4167-b40a-3bc9ed8e0e06" providerId="ADAL" clId="{2C55090A-9F6D-4F86-9122-1528814634FE}" dt="2020-09-01T05:53:04.982" v="5544" actId="478"/>
          <ac:cxnSpMkLst>
            <pc:docMk/>
            <pc:sldMk cId="2442864043" sldId="1110"/>
            <ac:cxnSpMk id="377" creationId="{BF12485E-9E4F-4AC7-836B-8023937A491D}"/>
          </ac:cxnSpMkLst>
        </pc:cxnChg>
        <pc:cxnChg chg="mod">
          <ac:chgData name="Danielle Detering" userId="385b7343-7e51-4167-b40a-3bc9ed8e0e06" providerId="ADAL" clId="{2C55090A-9F6D-4F86-9122-1528814634FE}" dt="2020-09-01T05:53:04.982" v="5544" actId="478"/>
          <ac:cxnSpMkLst>
            <pc:docMk/>
            <pc:sldMk cId="2442864043" sldId="1110"/>
            <ac:cxnSpMk id="380" creationId="{1E3BF5BC-A2E2-4C75-BABB-8DE31F4ED180}"/>
          </ac:cxnSpMkLst>
        </pc:cxnChg>
        <pc:cxnChg chg="mod">
          <ac:chgData name="Danielle Detering" userId="385b7343-7e51-4167-b40a-3bc9ed8e0e06" providerId="ADAL" clId="{2C55090A-9F6D-4F86-9122-1528814634FE}" dt="2020-09-01T05:53:04.982" v="5544" actId="478"/>
          <ac:cxnSpMkLst>
            <pc:docMk/>
            <pc:sldMk cId="2442864043" sldId="1110"/>
            <ac:cxnSpMk id="383" creationId="{CCADF3D6-6BD2-498A-93B7-7345566FA277}"/>
          </ac:cxnSpMkLst>
        </pc:cxnChg>
        <pc:cxnChg chg="mod">
          <ac:chgData name="Danielle Detering" userId="385b7343-7e51-4167-b40a-3bc9ed8e0e06" providerId="ADAL" clId="{2C55090A-9F6D-4F86-9122-1528814634FE}" dt="2020-09-01T05:53:04.982" v="5544" actId="478"/>
          <ac:cxnSpMkLst>
            <pc:docMk/>
            <pc:sldMk cId="2442864043" sldId="1110"/>
            <ac:cxnSpMk id="386" creationId="{8697E3DE-DE91-4FBE-95BF-AED6C22CC30D}"/>
          </ac:cxnSpMkLst>
        </pc:cxnChg>
        <pc:cxnChg chg="mod">
          <ac:chgData name="Danielle Detering" userId="385b7343-7e51-4167-b40a-3bc9ed8e0e06" providerId="ADAL" clId="{2C55090A-9F6D-4F86-9122-1528814634FE}" dt="2020-09-01T05:53:04.982" v="5544" actId="478"/>
          <ac:cxnSpMkLst>
            <pc:docMk/>
            <pc:sldMk cId="2442864043" sldId="1110"/>
            <ac:cxnSpMk id="389" creationId="{FAE921AD-E659-4F84-89F9-84B30B5264F2}"/>
          </ac:cxnSpMkLst>
        </pc:cxnChg>
        <pc:cxnChg chg="mod">
          <ac:chgData name="Danielle Detering" userId="385b7343-7e51-4167-b40a-3bc9ed8e0e06" providerId="ADAL" clId="{2C55090A-9F6D-4F86-9122-1528814634FE}" dt="2020-09-01T05:53:04.982" v="5544" actId="478"/>
          <ac:cxnSpMkLst>
            <pc:docMk/>
            <pc:sldMk cId="2442864043" sldId="1110"/>
            <ac:cxnSpMk id="392" creationId="{4F42DE8F-ECF5-4261-BBA8-1E86DD9F9956}"/>
          </ac:cxnSpMkLst>
        </pc:cxnChg>
        <pc:cxnChg chg="mod">
          <ac:chgData name="Danielle Detering" userId="385b7343-7e51-4167-b40a-3bc9ed8e0e06" providerId="ADAL" clId="{2C55090A-9F6D-4F86-9122-1528814634FE}" dt="2020-09-01T05:53:04.982" v="5544" actId="478"/>
          <ac:cxnSpMkLst>
            <pc:docMk/>
            <pc:sldMk cId="2442864043" sldId="1110"/>
            <ac:cxnSpMk id="395" creationId="{40F07D12-3D34-46D1-B9CB-00F397FD4DE5}"/>
          </ac:cxnSpMkLst>
        </pc:cxnChg>
        <pc:cxnChg chg="mod">
          <ac:chgData name="Danielle Detering" userId="385b7343-7e51-4167-b40a-3bc9ed8e0e06" providerId="ADAL" clId="{2C55090A-9F6D-4F86-9122-1528814634FE}" dt="2020-09-01T05:53:04.982" v="5544" actId="478"/>
          <ac:cxnSpMkLst>
            <pc:docMk/>
            <pc:sldMk cId="2442864043" sldId="1110"/>
            <ac:cxnSpMk id="398" creationId="{805FD365-3D40-4068-B0EA-3612FCABB030}"/>
          </ac:cxnSpMkLst>
        </pc:cxnChg>
        <pc:cxnChg chg="mod">
          <ac:chgData name="Danielle Detering" userId="385b7343-7e51-4167-b40a-3bc9ed8e0e06" providerId="ADAL" clId="{2C55090A-9F6D-4F86-9122-1528814634FE}" dt="2020-09-01T05:53:04.982" v="5544" actId="478"/>
          <ac:cxnSpMkLst>
            <pc:docMk/>
            <pc:sldMk cId="2442864043" sldId="1110"/>
            <ac:cxnSpMk id="401" creationId="{5EAD367C-9E51-41E2-B359-C79FC50E60F0}"/>
          </ac:cxnSpMkLst>
        </pc:cxnChg>
        <pc:cxnChg chg="mod">
          <ac:chgData name="Danielle Detering" userId="385b7343-7e51-4167-b40a-3bc9ed8e0e06" providerId="ADAL" clId="{2C55090A-9F6D-4F86-9122-1528814634FE}" dt="2020-09-01T05:53:04.982" v="5544" actId="478"/>
          <ac:cxnSpMkLst>
            <pc:docMk/>
            <pc:sldMk cId="2442864043" sldId="1110"/>
            <ac:cxnSpMk id="404" creationId="{52EA4023-8660-499F-BAAA-F52EDDE72A61}"/>
          </ac:cxnSpMkLst>
        </pc:cxnChg>
        <pc:cxnChg chg="mod">
          <ac:chgData name="Danielle Detering" userId="385b7343-7e51-4167-b40a-3bc9ed8e0e06" providerId="ADAL" clId="{2C55090A-9F6D-4F86-9122-1528814634FE}" dt="2020-09-01T05:53:04.982" v="5544" actId="478"/>
          <ac:cxnSpMkLst>
            <pc:docMk/>
            <pc:sldMk cId="2442864043" sldId="1110"/>
            <ac:cxnSpMk id="528" creationId="{9E268294-D25C-4C34-A8DD-62F6C84C8248}"/>
          </ac:cxnSpMkLst>
        </pc:cxnChg>
        <pc:cxnChg chg="mod">
          <ac:chgData name="Danielle Detering" userId="385b7343-7e51-4167-b40a-3bc9ed8e0e06" providerId="ADAL" clId="{2C55090A-9F6D-4F86-9122-1528814634FE}" dt="2020-09-01T05:53:04.982" v="5544" actId="478"/>
          <ac:cxnSpMkLst>
            <pc:docMk/>
            <pc:sldMk cId="2442864043" sldId="1110"/>
            <ac:cxnSpMk id="529" creationId="{5EE5926A-3B71-470F-A575-7687C22C2678}"/>
          </ac:cxnSpMkLst>
        </pc:cxnChg>
        <pc:cxnChg chg="mod">
          <ac:chgData name="Danielle Detering" userId="385b7343-7e51-4167-b40a-3bc9ed8e0e06" providerId="ADAL" clId="{2C55090A-9F6D-4F86-9122-1528814634FE}" dt="2020-09-01T05:53:04.982" v="5544" actId="478"/>
          <ac:cxnSpMkLst>
            <pc:docMk/>
            <pc:sldMk cId="2442864043" sldId="1110"/>
            <ac:cxnSpMk id="530" creationId="{1E5111D2-520F-4A7D-AC4E-F607AC3013E3}"/>
          </ac:cxnSpMkLst>
        </pc:cxnChg>
        <pc:cxnChg chg="mod">
          <ac:chgData name="Danielle Detering" userId="385b7343-7e51-4167-b40a-3bc9ed8e0e06" providerId="ADAL" clId="{2C55090A-9F6D-4F86-9122-1528814634FE}" dt="2020-09-01T05:53:04.982" v="5544" actId="478"/>
          <ac:cxnSpMkLst>
            <pc:docMk/>
            <pc:sldMk cId="2442864043" sldId="1110"/>
            <ac:cxnSpMk id="531" creationId="{CAF72B7B-4A45-4147-A738-4A7E9D4185AD}"/>
          </ac:cxnSpMkLst>
        </pc:cxnChg>
        <pc:cxnChg chg="mod">
          <ac:chgData name="Danielle Detering" userId="385b7343-7e51-4167-b40a-3bc9ed8e0e06" providerId="ADAL" clId="{2C55090A-9F6D-4F86-9122-1528814634FE}" dt="2020-09-01T05:53:04.982" v="5544" actId="478"/>
          <ac:cxnSpMkLst>
            <pc:docMk/>
            <pc:sldMk cId="2442864043" sldId="1110"/>
            <ac:cxnSpMk id="532" creationId="{DAC71A7A-643E-439D-BD39-F052F6AC4E20}"/>
          </ac:cxnSpMkLst>
        </pc:cxnChg>
        <pc:cxnChg chg="mod">
          <ac:chgData name="Danielle Detering" userId="385b7343-7e51-4167-b40a-3bc9ed8e0e06" providerId="ADAL" clId="{2C55090A-9F6D-4F86-9122-1528814634FE}" dt="2020-09-01T05:53:04.982" v="5544" actId="478"/>
          <ac:cxnSpMkLst>
            <pc:docMk/>
            <pc:sldMk cId="2442864043" sldId="1110"/>
            <ac:cxnSpMk id="533" creationId="{C3EB29B6-EB0B-4602-A6CD-046348FE62A7}"/>
          </ac:cxnSpMkLst>
        </pc:cxnChg>
        <pc:cxnChg chg="mod">
          <ac:chgData name="Danielle Detering" userId="385b7343-7e51-4167-b40a-3bc9ed8e0e06" providerId="ADAL" clId="{2C55090A-9F6D-4F86-9122-1528814634FE}" dt="2020-09-01T05:53:04.982" v="5544" actId="478"/>
          <ac:cxnSpMkLst>
            <pc:docMk/>
            <pc:sldMk cId="2442864043" sldId="1110"/>
            <ac:cxnSpMk id="534" creationId="{907968F8-1068-4E72-B801-66330F5DA829}"/>
          </ac:cxnSpMkLst>
        </pc:cxnChg>
        <pc:cxnChg chg="mod">
          <ac:chgData name="Danielle Detering" userId="385b7343-7e51-4167-b40a-3bc9ed8e0e06" providerId="ADAL" clId="{2C55090A-9F6D-4F86-9122-1528814634FE}" dt="2020-09-01T05:53:04.982" v="5544" actId="478"/>
          <ac:cxnSpMkLst>
            <pc:docMk/>
            <pc:sldMk cId="2442864043" sldId="1110"/>
            <ac:cxnSpMk id="535" creationId="{8EEA0342-EE77-48D9-A463-AF76996FC9A9}"/>
          </ac:cxnSpMkLst>
        </pc:cxnChg>
        <pc:cxnChg chg="mod">
          <ac:chgData name="Danielle Detering" userId="385b7343-7e51-4167-b40a-3bc9ed8e0e06" providerId="ADAL" clId="{2C55090A-9F6D-4F86-9122-1528814634FE}" dt="2020-09-01T05:53:04.982" v="5544" actId="478"/>
          <ac:cxnSpMkLst>
            <pc:docMk/>
            <pc:sldMk cId="2442864043" sldId="1110"/>
            <ac:cxnSpMk id="536" creationId="{9FDA0BF6-A651-4FDC-9A94-591B3F8BF5B3}"/>
          </ac:cxnSpMkLst>
        </pc:cxnChg>
        <pc:cxnChg chg="mod">
          <ac:chgData name="Danielle Detering" userId="385b7343-7e51-4167-b40a-3bc9ed8e0e06" providerId="ADAL" clId="{2C55090A-9F6D-4F86-9122-1528814634FE}" dt="2020-09-01T05:53:04.982" v="5544" actId="478"/>
          <ac:cxnSpMkLst>
            <pc:docMk/>
            <pc:sldMk cId="2442864043" sldId="1110"/>
            <ac:cxnSpMk id="537" creationId="{C7F58611-20C9-4786-B14D-7E98649D34C9}"/>
          </ac:cxnSpMkLst>
        </pc:cxnChg>
        <pc:cxnChg chg="mod">
          <ac:chgData name="Danielle Detering" userId="385b7343-7e51-4167-b40a-3bc9ed8e0e06" providerId="ADAL" clId="{2C55090A-9F6D-4F86-9122-1528814634FE}" dt="2020-09-01T05:53:04.982" v="5544" actId="478"/>
          <ac:cxnSpMkLst>
            <pc:docMk/>
            <pc:sldMk cId="2442864043" sldId="1110"/>
            <ac:cxnSpMk id="538" creationId="{51F0BD90-9DD0-4561-BDFE-33FCBF6F1718}"/>
          </ac:cxnSpMkLst>
        </pc:cxnChg>
        <pc:cxnChg chg="mod">
          <ac:chgData name="Danielle Detering" userId="385b7343-7e51-4167-b40a-3bc9ed8e0e06" providerId="ADAL" clId="{2C55090A-9F6D-4F86-9122-1528814634FE}" dt="2020-09-01T05:53:04.982" v="5544" actId="478"/>
          <ac:cxnSpMkLst>
            <pc:docMk/>
            <pc:sldMk cId="2442864043" sldId="1110"/>
            <ac:cxnSpMk id="539" creationId="{E8125993-8B8C-4E26-B788-6EFDBCFB0081}"/>
          </ac:cxnSpMkLst>
        </pc:cxnChg>
        <pc:cxnChg chg="mod">
          <ac:chgData name="Danielle Detering" userId="385b7343-7e51-4167-b40a-3bc9ed8e0e06" providerId="ADAL" clId="{2C55090A-9F6D-4F86-9122-1528814634FE}" dt="2020-09-01T05:53:04.982" v="5544" actId="478"/>
          <ac:cxnSpMkLst>
            <pc:docMk/>
            <pc:sldMk cId="2442864043" sldId="1110"/>
            <ac:cxnSpMk id="540" creationId="{392152A1-AFF6-414C-AE6D-C752F5EE6581}"/>
          </ac:cxnSpMkLst>
        </pc:cxnChg>
        <pc:cxnChg chg="mod">
          <ac:chgData name="Danielle Detering" userId="385b7343-7e51-4167-b40a-3bc9ed8e0e06" providerId="ADAL" clId="{2C55090A-9F6D-4F86-9122-1528814634FE}" dt="2020-09-01T05:53:04.982" v="5544" actId="478"/>
          <ac:cxnSpMkLst>
            <pc:docMk/>
            <pc:sldMk cId="2442864043" sldId="1110"/>
            <ac:cxnSpMk id="541" creationId="{7F5C439D-9C78-4D6D-BC57-99C3D209FFA3}"/>
          </ac:cxnSpMkLst>
        </pc:cxnChg>
        <pc:cxnChg chg="mod">
          <ac:chgData name="Danielle Detering" userId="385b7343-7e51-4167-b40a-3bc9ed8e0e06" providerId="ADAL" clId="{2C55090A-9F6D-4F86-9122-1528814634FE}" dt="2020-09-01T05:53:04.982" v="5544" actId="478"/>
          <ac:cxnSpMkLst>
            <pc:docMk/>
            <pc:sldMk cId="2442864043" sldId="1110"/>
            <ac:cxnSpMk id="542" creationId="{D3681A71-158E-47B9-92D5-9AB81ADF0A6F}"/>
          </ac:cxnSpMkLst>
        </pc:cxnChg>
        <pc:cxnChg chg="mod">
          <ac:chgData name="Danielle Detering" userId="385b7343-7e51-4167-b40a-3bc9ed8e0e06" providerId="ADAL" clId="{2C55090A-9F6D-4F86-9122-1528814634FE}" dt="2020-09-01T05:53:04.982" v="5544" actId="478"/>
          <ac:cxnSpMkLst>
            <pc:docMk/>
            <pc:sldMk cId="2442864043" sldId="1110"/>
            <ac:cxnSpMk id="543" creationId="{EAF603A6-8109-4E70-998B-089305A5B028}"/>
          </ac:cxnSpMkLst>
        </pc:cxnChg>
        <pc:cxnChg chg="mod">
          <ac:chgData name="Danielle Detering" userId="385b7343-7e51-4167-b40a-3bc9ed8e0e06" providerId="ADAL" clId="{2C55090A-9F6D-4F86-9122-1528814634FE}" dt="2020-09-01T05:53:04.982" v="5544" actId="478"/>
          <ac:cxnSpMkLst>
            <pc:docMk/>
            <pc:sldMk cId="2442864043" sldId="1110"/>
            <ac:cxnSpMk id="544" creationId="{24909178-45A9-4AFE-ADBC-12CAE0F24153}"/>
          </ac:cxnSpMkLst>
        </pc:cxnChg>
        <pc:cxnChg chg="mod">
          <ac:chgData name="Danielle Detering" userId="385b7343-7e51-4167-b40a-3bc9ed8e0e06" providerId="ADAL" clId="{2C55090A-9F6D-4F86-9122-1528814634FE}" dt="2020-09-01T05:53:04.982" v="5544" actId="478"/>
          <ac:cxnSpMkLst>
            <pc:docMk/>
            <pc:sldMk cId="2442864043" sldId="1110"/>
            <ac:cxnSpMk id="545" creationId="{9517D913-9681-4C34-A669-8C29FBAF170E}"/>
          </ac:cxnSpMkLst>
        </pc:cxnChg>
        <pc:cxnChg chg="mod">
          <ac:chgData name="Danielle Detering" userId="385b7343-7e51-4167-b40a-3bc9ed8e0e06" providerId="ADAL" clId="{2C55090A-9F6D-4F86-9122-1528814634FE}" dt="2020-09-01T05:53:04.982" v="5544" actId="478"/>
          <ac:cxnSpMkLst>
            <pc:docMk/>
            <pc:sldMk cId="2442864043" sldId="1110"/>
            <ac:cxnSpMk id="546" creationId="{F9CF52A3-D8AE-4B0F-8CF2-0009B8533844}"/>
          </ac:cxnSpMkLst>
        </pc:cxnChg>
        <pc:cxnChg chg="mod">
          <ac:chgData name="Danielle Detering" userId="385b7343-7e51-4167-b40a-3bc9ed8e0e06" providerId="ADAL" clId="{2C55090A-9F6D-4F86-9122-1528814634FE}" dt="2020-09-01T05:53:04.982" v="5544" actId="478"/>
          <ac:cxnSpMkLst>
            <pc:docMk/>
            <pc:sldMk cId="2442864043" sldId="1110"/>
            <ac:cxnSpMk id="547" creationId="{AF0AFB90-99E5-479F-AC2E-1645379C2A6C}"/>
          </ac:cxnSpMkLst>
        </pc:cxnChg>
        <pc:cxnChg chg="mod">
          <ac:chgData name="Danielle Detering" userId="385b7343-7e51-4167-b40a-3bc9ed8e0e06" providerId="ADAL" clId="{2C55090A-9F6D-4F86-9122-1528814634FE}" dt="2020-09-01T05:53:04.982" v="5544" actId="478"/>
          <ac:cxnSpMkLst>
            <pc:docMk/>
            <pc:sldMk cId="2442864043" sldId="1110"/>
            <ac:cxnSpMk id="548" creationId="{DFDC214C-512E-4A4A-878E-D4ADFE9A8F2F}"/>
          </ac:cxnSpMkLst>
        </pc:cxnChg>
        <pc:cxnChg chg="mod">
          <ac:chgData name="Danielle Detering" userId="385b7343-7e51-4167-b40a-3bc9ed8e0e06" providerId="ADAL" clId="{2C55090A-9F6D-4F86-9122-1528814634FE}" dt="2020-09-01T05:53:04.982" v="5544" actId="478"/>
          <ac:cxnSpMkLst>
            <pc:docMk/>
            <pc:sldMk cId="2442864043" sldId="1110"/>
            <ac:cxnSpMk id="549" creationId="{9AD82F72-4757-491E-AD30-685D865E0E4C}"/>
          </ac:cxnSpMkLst>
        </pc:cxnChg>
        <pc:cxnChg chg="mod">
          <ac:chgData name="Danielle Detering" userId="385b7343-7e51-4167-b40a-3bc9ed8e0e06" providerId="ADAL" clId="{2C55090A-9F6D-4F86-9122-1528814634FE}" dt="2020-09-01T05:53:04.982" v="5544" actId="478"/>
          <ac:cxnSpMkLst>
            <pc:docMk/>
            <pc:sldMk cId="2442864043" sldId="1110"/>
            <ac:cxnSpMk id="550" creationId="{A472C02B-C803-466B-8B25-629DA177F146}"/>
          </ac:cxnSpMkLst>
        </pc:cxnChg>
        <pc:cxnChg chg="mod">
          <ac:chgData name="Danielle Detering" userId="385b7343-7e51-4167-b40a-3bc9ed8e0e06" providerId="ADAL" clId="{2C55090A-9F6D-4F86-9122-1528814634FE}" dt="2020-09-01T05:53:04.982" v="5544" actId="478"/>
          <ac:cxnSpMkLst>
            <pc:docMk/>
            <pc:sldMk cId="2442864043" sldId="1110"/>
            <ac:cxnSpMk id="551" creationId="{E2F6F8EC-0212-4332-9254-B162D8DB0088}"/>
          </ac:cxnSpMkLst>
        </pc:cxnChg>
        <pc:cxnChg chg="mod">
          <ac:chgData name="Danielle Detering" userId="385b7343-7e51-4167-b40a-3bc9ed8e0e06" providerId="ADAL" clId="{2C55090A-9F6D-4F86-9122-1528814634FE}" dt="2020-09-01T05:53:04.982" v="5544" actId="478"/>
          <ac:cxnSpMkLst>
            <pc:docMk/>
            <pc:sldMk cId="2442864043" sldId="1110"/>
            <ac:cxnSpMk id="552" creationId="{77D4C7B1-0C6C-469F-9681-A1E9E19073E8}"/>
          </ac:cxnSpMkLst>
        </pc:cxnChg>
        <pc:cxnChg chg="mod">
          <ac:chgData name="Danielle Detering" userId="385b7343-7e51-4167-b40a-3bc9ed8e0e06" providerId="ADAL" clId="{2C55090A-9F6D-4F86-9122-1528814634FE}" dt="2020-09-01T05:53:04.982" v="5544" actId="478"/>
          <ac:cxnSpMkLst>
            <pc:docMk/>
            <pc:sldMk cId="2442864043" sldId="1110"/>
            <ac:cxnSpMk id="553" creationId="{8E33BDAA-A6CE-44F7-B563-F530D3ECD7A6}"/>
          </ac:cxnSpMkLst>
        </pc:cxnChg>
        <pc:cxnChg chg="mod">
          <ac:chgData name="Danielle Detering" userId="385b7343-7e51-4167-b40a-3bc9ed8e0e06" providerId="ADAL" clId="{2C55090A-9F6D-4F86-9122-1528814634FE}" dt="2020-09-01T05:53:04.982" v="5544" actId="478"/>
          <ac:cxnSpMkLst>
            <pc:docMk/>
            <pc:sldMk cId="2442864043" sldId="1110"/>
            <ac:cxnSpMk id="554" creationId="{A3421CAA-AB34-4215-8B64-EE81BBA23AAD}"/>
          </ac:cxnSpMkLst>
        </pc:cxnChg>
        <pc:cxnChg chg="mod">
          <ac:chgData name="Danielle Detering" userId="385b7343-7e51-4167-b40a-3bc9ed8e0e06" providerId="ADAL" clId="{2C55090A-9F6D-4F86-9122-1528814634FE}" dt="2020-09-01T05:53:04.982" v="5544" actId="478"/>
          <ac:cxnSpMkLst>
            <pc:docMk/>
            <pc:sldMk cId="2442864043" sldId="1110"/>
            <ac:cxnSpMk id="555" creationId="{1D8DC317-5740-49D8-A79C-571B5E927D0B}"/>
          </ac:cxnSpMkLst>
        </pc:cxnChg>
        <pc:cxnChg chg="mod">
          <ac:chgData name="Danielle Detering" userId="385b7343-7e51-4167-b40a-3bc9ed8e0e06" providerId="ADAL" clId="{2C55090A-9F6D-4F86-9122-1528814634FE}" dt="2020-09-01T05:53:04.982" v="5544" actId="478"/>
          <ac:cxnSpMkLst>
            <pc:docMk/>
            <pc:sldMk cId="2442864043" sldId="1110"/>
            <ac:cxnSpMk id="556" creationId="{641C78CD-1FEB-46BC-9536-4D9DF2E513C9}"/>
          </ac:cxnSpMkLst>
        </pc:cxnChg>
        <pc:cxnChg chg="mod">
          <ac:chgData name="Danielle Detering" userId="385b7343-7e51-4167-b40a-3bc9ed8e0e06" providerId="ADAL" clId="{2C55090A-9F6D-4F86-9122-1528814634FE}" dt="2020-09-01T05:53:04.982" v="5544" actId="478"/>
          <ac:cxnSpMkLst>
            <pc:docMk/>
            <pc:sldMk cId="2442864043" sldId="1110"/>
            <ac:cxnSpMk id="557" creationId="{F3CDCC62-7181-4481-8413-BC9F359D6F37}"/>
          </ac:cxnSpMkLst>
        </pc:cxnChg>
        <pc:cxnChg chg="mod">
          <ac:chgData name="Danielle Detering" userId="385b7343-7e51-4167-b40a-3bc9ed8e0e06" providerId="ADAL" clId="{2C55090A-9F6D-4F86-9122-1528814634FE}" dt="2020-09-01T05:53:04.982" v="5544" actId="478"/>
          <ac:cxnSpMkLst>
            <pc:docMk/>
            <pc:sldMk cId="2442864043" sldId="1110"/>
            <ac:cxnSpMk id="558" creationId="{793C9854-E1E7-468D-B6DE-F0A6DC52E8E2}"/>
          </ac:cxnSpMkLst>
        </pc:cxnChg>
        <pc:cxnChg chg="mod">
          <ac:chgData name="Danielle Detering" userId="385b7343-7e51-4167-b40a-3bc9ed8e0e06" providerId="ADAL" clId="{2C55090A-9F6D-4F86-9122-1528814634FE}" dt="2020-09-01T05:53:04.982" v="5544" actId="478"/>
          <ac:cxnSpMkLst>
            <pc:docMk/>
            <pc:sldMk cId="2442864043" sldId="1110"/>
            <ac:cxnSpMk id="559" creationId="{54C8C96E-B813-4A44-9D4E-1C6F49D02D16}"/>
          </ac:cxnSpMkLst>
        </pc:cxnChg>
        <pc:cxnChg chg="mod">
          <ac:chgData name="Danielle Detering" userId="385b7343-7e51-4167-b40a-3bc9ed8e0e06" providerId="ADAL" clId="{2C55090A-9F6D-4F86-9122-1528814634FE}" dt="2020-09-01T05:53:04.982" v="5544" actId="478"/>
          <ac:cxnSpMkLst>
            <pc:docMk/>
            <pc:sldMk cId="2442864043" sldId="1110"/>
            <ac:cxnSpMk id="560" creationId="{CCE42C37-EA20-494A-BAF2-9FB6865DB572}"/>
          </ac:cxnSpMkLst>
        </pc:cxnChg>
        <pc:cxnChg chg="mod">
          <ac:chgData name="Danielle Detering" userId="385b7343-7e51-4167-b40a-3bc9ed8e0e06" providerId="ADAL" clId="{2C55090A-9F6D-4F86-9122-1528814634FE}" dt="2020-09-01T05:53:04.982" v="5544" actId="478"/>
          <ac:cxnSpMkLst>
            <pc:docMk/>
            <pc:sldMk cId="2442864043" sldId="1110"/>
            <ac:cxnSpMk id="561" creationId="{77E24FBF-A72C-4748-8688-C312F0CD26C3}"/>
          </ac:cxnSpMkLst>
        </pc:cxnChg>
        <pc:cxnChg chg="mod">
          <ac:chgData name="Danielle Detering" userId="385b7343-7e51-4167-b40a-3bc9ed8e0e06" providerId="ADAL" clId="{2C55090A-9F6D-4F86-9122-1528814634FE}" dt="2020-09-01T05:53:04.982" v="5544" actId="478"/>
          <ac:cxnSpMkLst>
            <pc:docMk/>
            <pc:sldMk cId="2442864043" sldId="1110"/>
            <ac:cxnSpMk id="562" creationId="{CACE7979-00AB-4DE5-8CD6-9CD910E17960}"/>
          </ac:cxnSpMkLst>
        </pc:cxnChg>
        <pc:cxnChg chg="mod">
          <ac:chgData name="Danielle Detering" userId="385b7343-7e51-4167-b40a-3bc9ed8e0e06" providerId="ADAL" clId="{2C55090A-9F6D-4F86-9122-1528814634FE}" dt="2020-09-01T05:53:04.982" v="5544" actId="478"/>
          <ac:cxnSpMkLst>
            <pc:docMk/>
            <pc:sldMk cId="2442864043" sldId="1110"/>
            <ac:cxnSpMk id="563" creationId="{F06FE6BB-06C7-40C8-98CA-95C2BA7C09D9}"/>
          </ac:cxnSpMkLst>
        </pc:cxnChg>
        <pc:cxnChg chg="mod">
          <ac:chgData name="Danielle Detering" userId="385b7343-7e51-4167-b40a-3bc9ed8e0e06" providerId="ADAL" clId="{2C55090A-9F6D-4F86-9122-1528814634FE}" dt="2020-09-01T05:53:04.982" v="5544" actId="478"/>
          <ac:cxnSpMkLst>
            <pc:docMk/>
            <pc:sldMk cId="2442864043" sldId="1110"/>
            <ac:cxnSpMk id="564" creationId="{AACFD3D6-CCA6-4F86-A083-C5CFAA1B9483}"/>
          </ac:cxnSpMkLst>
        </pc:cxnChg>
        <pc:cxnChg chg="mod">
          <ac:chgData name="Danielle Detering" userId="385b7343-7e51-4167-b40a-3bc9ed8e0e06" providerId="ADAL" clId="{2C55090A-9F6D-4F86-9122-1528814634FE}" dt="2020-09-01T05:53:04.982" v="5544" actId="478"/>
          <ac:cxnSpMkLst>
            <pc:docMk/>
            <pc:sldMk cId="2442864043" sldId="1110"/>
            <ac:cxnSpMk id="565" creationId="{A987B66F-7D12-434E-8223-E761CDEFD454}"/>
          </ac:cxnSpMkLst>
        </pc:cxnChg>
        <pc:cxnChg chg="mod">
          <ac:chgData name="Danielle Detering" userId="385b7343-7e51-4167-b40a-3bc9ed8e0e06" providerId="ADAL" clId="{2C55090A-9F6D-4F86-9122-1528814634FE}" dt="2020-09-01T05:53:04.982" v="5544" actId="478"/>
          <ac:cxnSpMkLst>
            <pc:docMk/>
            <pc:sldMk cId="2442864043" sldId="1110"/>
            <ac:cxnSpMk id="566" creationId="{F67EF811-C6EE-4CE8-B976-BBEEFCF90E98}"/>
          </ac:cxnSpMkLst>
        </pc:cxnChg>
        <pc:cxnChg chg="mod">
          <ac:chgData name="Danielle Detering" userId="385b7343-7e51-4167-b40a-3bc9ed8e0e06" providerId="ADAL" clId="{2C55090A-9F6D-4F86-9122-1528814634FE}" dt="2020-09-01T05:53:04.982" v="5544" actId="478"/>
          <ac:cxnSpMkLst>
            <pc:docMk/>
            <pc:sldMk cId="2442864043" sldId="1110"/>
            <ac:cxnSpMk id="567" creationId="{97833DA4-2B76-4D6F-9F7D-D6C90784269F}"/>
          </ac:cxnSpMkLst>
        </pc:cxnChg>
        <pc:cxnChg chg="mod">
          <ac:chgData name="Danielle Detering" userId="385b7343-7e51-4167-b40a-3bc9ed8e0e06" providerId="ADAL" clId="{2C55090A-9F6D-4F86-9122-1528814634FE}" dt="2020-09-01T05:53:04.982" v="5544" actId="478"/>
          <ac:cxnSpMkLst>
            <pc:docMk/>
            <pc:sldMk cId="2442864043" sldId="1110"/>
            <ac:cxnSpMk id="568" creationId="{7A8D2475-21C8-4A63-BFDE-D4F946AC0AB8}"/>
          </ac:cxnSpMkLst>
        </pc:cxnChg>
        <pc:cxnChg chg="mod">
          <ac:chgData name="Danielle Detering" userId="385b7343-7e51-4167-b40a-3bc9ed8e0e06" providerId="ADAL" clId="{2C55090A-9F6D-4F86-9122-1528814634FE}" dt="2020-09-01T05:53:04.982" v="5544" actId="478"/>
          <ac:cxnSpMkLst>
            <pc:docMk/>
            <pc:sldMk cId="2442864043" sldId="1110"/>
            <ac:cxnSpMk id="569" creationId="{9C11BF4F-42A7-45AD-976E-032960832626}"/>
          </ac:cxnSpMkLst>
        </pc:cxnChg>
        <pc:cxnChg chg="mod">
          <ac:chgData name="Danielle Detering" userId="385b7343-7e51-4167-b40a-3bc9ed8e0e06" providerId="ADAL" clId="{2C55090A-9F6D-4F86-9122-1528814634FE}" dt="2020-09-01T05:53:04.982" v="5544" actId="478"/>
          <ac:cxnSpMkLst>
            <pc:docMk/>
            <pc:sldMk cId="2442864043" sldId="1110"/>
            <ac:cxnSpMk id="570" creationId="{F83F92D6-9340-4C01-B8EF-451D9B408FE4}"/>
          </ac:cxnSpMkLst>
        </pc:cxnChg>
        <pc:cxnChg chg="mod">
          <ac:chgData name="Danielle Detering" userId="385b7343-7e51-4167-b40a-3bc9ed8e0e06" providerId="ADAL" clId="{2C55090A-9F6D-4F86-9122-1528814634FE}" dt="2020-09-01T05:53:04.982" v="5544" actId="478"/>
          <ac:cxnSpMkLst>
            <pc:docMk/>
            <pc:sldMk cId="2442864043" sldId="1110"/>
            <ac:cxnSpMk id="571" creationId="{566A1DDC-7E75-4C3C-907E-28B3A9CA43F4}"/>
          </ac:cxnSpMkLst>
        </pc:cxnChg>
        <pc:cxnChg chg="mod">
          <ac:chgData name="Danielle Detering" userId="385b7343-7e51-4167-b40a-3bc9ed8e0e06" providerId="ADAL" clId="{2C55090A-9F6D-4F86-9122-1528814634FE}" dt="2020-09-01T05:53:04.982" v="5544" actId="478"/>
          <ac:cxnSpMkLst>
            <pc:docMk/>
            <pc:sldMk cId="2442864043" sldId="1110"/>
            <ac:cxnSpMk id="572" creationId="{7C7175DC-10B8-4937-AC7C-6275BA60B6D1}"/>
          </ac:cxnSpMkLst>
        </pc:cxnChg>
        <pc:cxnChg chg="mod">
          <ac:chgData name="Danielle Detering" userId="385b7343-7e51-4167-b40a-3bc9ed8e0e06" providerId="ADAL" clId="{2C55090A-9F6D-4F86-9122-1528814634FE}" dt="2020-09-01T05:53:04.982" v="5544" actId="478"/>
          <ac:cxnSpMkLst>
            <pc:docMk/>
            <pc:sldMk cId="2442864043" sldId="1110"/>
            <ac:cxnSpMk id="573" creationId="{2BC0A31C-82C3-4F06-9768-08FB82A94669}"/>
          </ac:cxnSpMkLst>
        </pc:cxnChg>
        <pc:cxnChg chg="mod">
          <ac:chgData name="Danielle Detering" userId="385b7343-7e51-4167-b40a-3bc9ed8e0e06" providerId="ADAL" clId="{2C55090A-9F6D-4F86-9122-1528814634FE}" dt="2020-09-01T05:53:04.982" v="5544" actId="478"/>
          <ac:cxnSpMkLst>
            <pc:docMk/>
            <pc:sldMk cId="2442864043" sldId="1110"/>
            <ac:cxnSpMk id="574" creationId="{05749D0C-EB0F-44A1-83FD-73D9AE275F0A}"/>
          </ac:cxnSpMkLst>
        </pc:cxnChg>
        <pc:cxnChg chg="mod">
          <ac:chgData name="Danielle Detering" userId="385b7343-7e51-4167-b40a-3bc9ed8e0e06" providerId="ADAL" clId="{2C55090A-9F6D-4F86-9122-1528814634FE}" dt="2020-09-01T05:53:04.982" v="5544" actId="478"/>
          <ac:cxnSpMkLst>
            <pc:docMk/>
            <pc:sldMk cId="2442864043" sldId="1110"/>
            <ac:cxnSpMk id="575" creationId="{7955A5B4-BBD3-495B-8C8A-1B931CA4831B}"/>
          </ac:cxnSpMkLst>
        </pc:cxnChg>
        <pc:cxnChg chg="mod">
          <ac:chgData name="Danielle Detering" userId="385b7343-7e51-4167-b40a-3bc9ed8e0e06" providerId="ADAL" clId="{2C55090A-9F6D-4F86-9122-1528814634FE}" dt="2020-09-01T05:53:04.982" v="5544" actId="478"/>
          <ac:cxnSpMkLst>
            <pc:docMk/>
            <pc:sldMk cId="2442864043" sldId="1110"/>
            <ac:cxnSpMk id="576" creationId="{9DC0FE8D-8F07-4F6B-BD99-066D0B6EEE58}"/>
          </ac:cxnSpMkLst>
        </pc:cxnChg>
        <pc:cxnChg chg="mod">
          <ac:chgData name="Danielle Detering" userId="385b7343-7e51-4167-b40a-3bc9ed8e0e06" providerId="ADAL" clId="{2C55090A-9F6D-4F86-9122-1528814634FE}" dt="2020-09-01T05:53:04.982" v="5544" actId="478"/>
          <ac:cxnSpMkLst>
            <pc:docMk/>
            <pc:sldMk cId="2442864043" sldId="1110"/>
            <ac:cxnSpMk id="577" creationId="{CEEC7089-1EB0-4F1F-9DF8-DDF9C0A06F20}"/>
          </ac:cxnSpMkLst>
        </pc:cxnChg>
        <pc:cxnChg chg="mod">
          <ac:chgData name="Danielle Detering" userId="385b7343-7e51-4167-b40a-3bc9ed8e0e06" providerId="ADAL" clId="{2C55090A-9F6D-4F86-9122-1528814634FE}" dt="2020-09-01T05:53:04.982" v="5544" actId="478"/>
          <ac:cxnSpMkLst>
            <pc:docMk/>
            <pc:sldMk cId="2442864043" sldId="1110"/>
            <ac:cxnSpMk id="578" creationId="{9AA2F49D-D77C-4231-96AB-3C1390ACC597}"/>
          </ac:cxnSpMkLst>
        </pc:cxnChg>
        <pc:cxnChg chg="mod">
          <ac:chgData name="Danielle Detering" userId="385b7343-7e51-4167-b40a-3bc9ed8e0e06" providerId="ADAL" clId="{2C55090A-9F6D-4F86-9122-1528814634FE}" dt="2020-09-01T05:53:04.982" v="5544" actId="478"/>
          <ac:cxnSpMkLst>
            <pc:docMk/>
            <pc:sldMk cId="2442864043" sldId="1110"/>
            <ac:cxnSpMk id="579" creationId="{B2DE35BE-B44D-4E5F-A86D-B69891840696}"/>
          </ac:cxnSpMkLst>
        </pc:cxnChg>
        <pc:cxnChg chg="mod">
          <ac:chgData name="Danielle Detering" userId="385b7343-7e51-4167-b40a-3bc9ed8e0e06" providerId="ADAL" clId="{2C55090A-9F6D-4F86-9122-1528814634FE}" dt="2020-09-01T05:53:04.982" v="5544" actId="478"/>
          <ac:cxnSpMkLst>
            <pc:docMk/>
            <pc:sldMk cId="2442864043" sldId="1110"/>
            <ac:cxnSpMk id="580" creationId="{C59E3E0A-9EB3-4085-8F77-48E2E6DE1DDF}"/>
          </ac:cxnSpMkLst>
        </pc:cxnChg>
        <pc:cxnChg chg="mod">
          <ac:chgData name="Danielle Detering" userId="385b7343-7e51-4167-b40a-3bc9ed8e0e06" providerId="ADAL" clId="{2C55090A-9F6D-4F86-9122-1528814634FE}" dt="2020-09-01T05:53:04.982" v="5544" actId="478"/>
          <ac:cxnSpMkLst>
            <pc:docMk/>
            <pc:sldMk cId="2442864043" sldId="1110"/>
            <ac:cxnSpMk id="581" creationId="{B63A048C-27F2-4646-AB18-0B7D1D487C17}"/>
          </ac:cxnSpMkLst>
        </pc:cxnChg>
        <pc:cxnChg chg="mod">
          <ac:chgData name="Danielle Detering" userId="385b7343-7e51-4167-b40a-3bc9ed8e0e06" providerId="ADAL" clId="{2C55090A-9F6D-4F86-9122-1528814634FE}" dt="2020-09-01T05:53:04.982" v="5544" actId="478"/>
          <ac:cxnSpMkLst>
            <pc:docMk/>
            <pc:sldMk cId="2442864043" sldId="1110"/>
            <ac:cxnSpMk id="582" creationId="{DDE9343C-5C19-4CAB-8983-EA924E085D60}"/>
          </ac:cxnSpMkLst>
        </pc:cxnChg>
        <pc:cxnChg chg="mod">
          <ac:chgData name="Danielle Detering" userId="385b7343-7e51-4167-b40a-3bc9ed8e0e06" providerId="ADAL" clId="{2C55090A-9F6D-4F86-9122-1528814634FE}" dt="2020-09-01T05:53:04.982" v="5544" actId="478"/>
          <ac:cxnSpMkLst>
            <pc:docMk/>
            <pc:sldMk cId="2442864043" sldId="1110"/>
            <ac:cxnSpMk id="583" creationId="{58D1E7C2-5C04-4DA0-B550-4C6CC5C07E18}"/>
          </ac:cxnSpMkLst>
        </pc:cxnChg>
        <pc:cxnChg chg="mod">
          <ac:chgData name="Danielle Detering" userId="385b7343-7e51-4167-b40a-3bc9ed8e0e06" providerId="ADAL" clId="{2C55090A-9F6D-4F86-9122-1528814634FE}" dt="2020-09-01T05:53:04.982" v="5544" actId="478"/>
          <ac:cxnSpMkLst>
            <pc:docMk/>
            <pc:sldMk cId="2442864043" sldId="1110"/>
            <ac:cxnSpMk id="584" creationId="{78302A22-AC8B-4BDF-AFF8-42F81CC14DA4}"/>
          </ac:cxnSpMkLst>
        </pc:cxnChg>
        <pc:cxnChg chg="mod">
          <ac:chgData name="Danielle Detering" userId="385b7343-7e51-4167-b40a-3bc9ed8e0e06" providerId="ADAL" clId="{2C55090A-9F6D-4F86-9122-1528814634FE}" dt="2020-09-01T05:53:04.982" v="5544" actId="478"/>
          <ac:cxnSpMkLst>
            <pc:docMk/>
            <pc:sldMk cId="2442864043" sldId="1110"/>
            <ac:cxnSpMk id="585" creationId="{6DEC3B0C-8FF2-441E-931F-3005ACD0BDAF}"/>
          </ac:cxnSpMkLst>
        </pc:cxnChg>
        <pc:cxnChg chg="mod">
          <ac:chgData name="Danielle Detering" userId="385b7343-7e51-4167-b40a-3bc9ed8e0e06" providerId="ADAL" clId="{2C55090A-9F6D-4F86-9122-1528814634FE}" dt="2020-09-01T05:53:04.982" v="5544" actId="478"/>
          <ac:cxnSpMkLst>
            <pc:docMk/>
            <pc:sldMk cId="2442864043" sldId="1110"/>
            <ac:cxnSpMk id="586" creationId="{5E8C2CDD-B0CA-4600-A2CE-0FCB13392AAB}"/>
          </ac:cxnSpMkLst>
        </pc:cxnChg>
        <pc:cxnChg chg="mod">
          <ac:chgData name="Danielle Detering" userId="385b7343-7e51-4167-b40a-3bc9ed8e0e06" providerId="ADAL" clId="{2C55090A-9F6D-4F86-9122-1528814634FE}" dt="2020-09-01T05:53:04.982" v="5544" actId="478"/>
          <ac:cxnSpMkLst>
            <pc:docMk/>
            <pc:sldMk cId="2442864043" sldId="1110"/>
            <ac:cxnSpMk id="587" creationId="{1F824BBA-2D1C-449B-B132-CDE6F75448FE}"/>
          </ac:cxnSpMkLst>
        </pc:cxnChg>
        <pc:cxnChg chg="mod">
          <ac:chgData name="Danielle Detering" userId="385b7343-7e51-4167-b40a-3bc9ed8e0e06" providerId="ADAL" clId="{2C55090A-9F6D-4F86-9122-1528814634FE}" dt="2020-09-01T05:53:04.982" v="5544" actId="478"/>
          <ac:cxnSpMkLst>
            <pc:docMk/>
            <pc:sldMk cId="2442864043" sldId="1110"/>
            <ac:cxnSpMk id="588" creationId="{1AFDCE91-589C-4A79-BBD8-5D2E433B753F}"/>
          </ac:cxnSpMkLst>
        </pc:cxnChg>
        <pc:cxnChg chg="mod">
          <ac:chgData name="Danielle Detering" userId="385b7343-7e51-4167-b40a-3bc9ed8e0e06" providerId="ADAL" clId="{2C55090A-9F6D-4F86-9122-1528814634FE}" dt="2020-09-01T05:53:04.982" v="5544" actId="478"/>
          <ac:cxnSpMkLst>
            <pc:docMk/>
            <pc:sldMk cId="2442864043" sldId="1110"/>
            <ac:cxnSpMk id="589" creationId="{BA2D900D-07F7-4E49-879B-D760892E6DD9}"/>
          </ac:cxnSpMkLst>
        </pc:cxnChg>
        <pc:cxnChg chg="mod">
          <ac:chgData name="Danielle Detering" userId="385b7343-7e51-4167-b40a-3bc9ed8e0e06" providerId="ADAL" clId="{2C55090A-9F6D-4F86-9122-1528814634FE}" dt="2020-09-01T05:53:04.982" v="5544" actId="478"/>
          <ac:cxnSpMkLst>
            <pc:docMk/>
            <pc:sldMk cId="2442864043" sldId="1110"/>
            <ac:cxnSpMk id="590" creationId="{690EAA8A-20D7-4717-BA0F-36A5DF697943}"/>
          </ac:cxnSpMkLst>
        </pc:cxnChg>
        <pc:cxnChg chg="mod">
          <ac:chgData name="Danielle Detering" userId="385b7343-7e51-4167-b40a-3bc9ed8e0e06" providerId="ADAL" clId="{2C55090A-9F6D-4F86-9122-1528814634FE}" dt="2020-09-01T05:53:04.982" v="5544" actId="478"/>
          <ac:cxnSpMkLst>
            <pc:docMk/>
            <pc:sldMk cId="2442864043" sldId="1110"/>
            <ac:cxnSpMk id="591" creationId="{E4B7BC20-9071-4ECD-A0CA-33B22F5AE31A}"/>
          </ac:cxnSpMkLst>
        </pc:cxnChg>
        <pc:cxnChg chg="mod">
          <ac:chgData name="Danielle Detering" userId="385b7343-7e51-4167-b40a-3bc9ed8e0e06" providerId="ADAL" clId="{2C55090A-9F6D-4F86-9122-1528814634FE}" dt="2020-09-01T05:53:04.982" v="5544" actId="478"/>
          <ac:cxnSpMkLst>
            <pc:docMk/>
            <pc:sldMk cId="2442864043" sldId="1110"/>
            <ac:cxnSpMk id="592" creationId="{078997C6-F912-458D-9B5B-600C7C4595BB}"/>
          </ac:cxnSpMkLst>
        </pc:cxnChg>
        <pc:cxnChg chg="mod">
          <ac:chgData name="Danielle Detering" userId="385b7343-7e51-4167-b40a-3bc9ed8e0e06" providerId="ADAL" clId="{2C55090A-9F6D-4F86-9122-1528814634FE}" dt="2020-09-01T05:53:04.982" v="5544" actId="478"/>
          <ac:cxnSpMkLst>
            <pc:docMk/>
            <pc:sldMk cId="2442864043" sldId="1110"/>
            <ac:cxnSpMk id="593" creationId="{74D4A1AB-8766-42AE-BB68-963B684CD268}"/>
          </ac:cxnSpMkLst>
        </pc:cxnChg>
        <pc:cxnChg chg="mod">
          <ac:chgData name="Danielle Detering" userId="385b7343-7e51-4167-b40a-3bc9ed8e0e06" providerId="ADAL" clId="{2C55090A-9F6D-4F86-9122-1528814634FE}" dt="2020-09-01T05:53:04.982" v="5544" actId="478"/>
          <ac:cxnSpMkLst>
            <pc:docMk/>
            <pc:sldMk cId="2442864043" sldId="1110"/>
            <ac:cxnSpMk id="594" creationId="{D424F8BB-15BF-4765-B813-843F4409BF6F}"/>
          </ac:cxnSpMkLst>
        </pc:cxnChg>
        <pc:cxnChg chg="mod">
          <ac:chgData name="Danielle Detering" userId="385b7343-7e51-4167-b40a-3bc9ed8e0e06" providerId="ADAL" clId="{2C55090A-9F6D-4F86-9122-1528814634FE}" dt="2020-09-01T05:53:04.982" v="5544" actId="478"/>
          <ac:cxnSpMkLst>
            <pc:docMk/>
            <pc:sldMk cId="2442864043" sldId="1110"/>
            <ac:cxnSpMk id="595" creationId="{BDE5745F-FB01-4300-90A3-5518AD27F792}"/>
          </ac:cxnSpMkLst>
        </pc:cxnChg>
        <pc:cxnChg chg="mod">
          <ac:chgData name="Danielle Detering" userId="385b7343-7e51-4167-b40a-3bc9ed8e0e06" providerId="ADAL" clId="{2C55090A-9F6D-4F86-9122-1528814634FE}" dt="2020-09-01T05:53:04.982" v="5544" actId="478"/>
          <ac:cxnSpMkLst>
            <pc:docMk/>
            <pc:sldMk cId="2442864043" sldId="1110"/>
            <ac:cxnSpMk id="596" creationId="{6CA3150F-07E9-465F-8C62-D99D95073E6F}"/>
          </ac:cxnSpMkLst>
        </pc:cxnChg>
        <pc:cxnChg chg="mod">
          <ac:chgData name="Danielle Detering" userId="385b7343-7e51-4167-b40a-3bc9ed8e0e06" providerId="ADAL" clId="{2C55090A-9F6D-4F86-9122-1528814634FE}" dt="2020-09-01T05:53:04.982" v="5544" actId="478"/>
          <ac:cxnSpMkLst>
            <pc:docMk/>
            <pc:sldMk cId="2442864043" sldId="1110"/>
            <ac:cxnSpMk id="597" creationId="{23591ABB-57D1-4E1C-AA55-5023A3D15FA0}"/>
          </ac:cxnSpMkLst>
        </pc:cxnChg>
        <pc:cxnChg chg="mod">
          <ac:chgData name="Danielle Detering" userId="385b7343-7e51-4167-b40a-3bc9ed8e0e06" providerId="ADAL" clId="{2C55090A-9F6D-4F86-9122-1528814634FE}" dt="2020-09-01T05:53:04.982" v="5544" actId="478"/>
          <ac:cxnSpMkLst>
            <pc:docMk/>
            <pc:sldMk cId="2442864043" sldId="1110"/>
            <ac:cxnSpMk id="598" creationId="{710571C8-C4DF-403F-8C70-7FF720D96EC2}"/>
          </ac:cxnSpMkLst>
        </pc:cxnChg>
        <pc:cxnChg chg="mod">
          <ac:chgData name="Danielle Detering" userId="385b7343-7e51-4167-b40a-3bc9ed8e0e06" providerId="ADAL" clId="{2C55090A-9F6D-4F86-9122-1528814634FE}" dt="2020-09-01T05:53:04.982" v="5544" actId="478"/>
          <ac:cxnSpMkLst>
            <pc:docMk/>
            <pc:sldMk cId="2442864043" sldId="1110"/>
            <ac:cxnSpMk id="599" creationId="{B9B02652-FE09-49DF-A976-B44309E707DF}"/>
          </ac:cxnSpMkLst>
        </pc:cxnChg>
        <pc:cxnChg chg="mod">
          <ac:chgData name="Danielle Detering" userId="385b7343-7e51-4167-b40a-3bc9ed8e0e06" providerId="ADAL" clId="{2C55090A-9F6D-4F86-9122-1528814634FE}" dt="2020-09-01T05:53:04.982" v="5544" actId="478"/>
          <ac:cxnSpMkLst>
            <pc:docMk/>
            <pc:sldMk cId="2442864043" sldId="1110"/>
            <ac:cxnSpMk id="629" creationId="{B476DACF-9DD6-453D-A33E-F34C4F0271E0}"/>
          </ac:cxnSpMkLst>
        </pc:cxnChg>
      </pc:sldChg>
      <pc:sldChg chg="addSp modSp add mod modNotesTx">
        <pc:chgData name="Danielle Detering" userId="385b7343-7e51-4167-b40a-3bc9ed8e0e06" providerId="ADAL" clId="{2C55090A-9F6D-4F86-9122-1528814634FE}" dt="2020-09-01T06:39:15.540" v="8083" actId="20577"/>
        <pc:sldMkLst>
          <pc:docMk/>
          <pc:sldMk cId="4106267601" sldId="1111"/>
        </pc:sldMkLst>
        <pc:spChg chg="add mod">
          <ac:chgData name="Danielle Detering" userId="385b7343-7e51-4167-b40a-3bc9ed8e0e06" providerId="ADAL" clId="{2C55090A-9F6D-4F86-9122-1528814634FE}" dt="2020-09-01T06:36:41.676" v="7852" actId="1076"/>
          <ac:spMkLst>
            <pc:docMk/>
            <pc:sldMk cId="4106267601" sldId="1111"/>
            <ac:spMk id="6" creationId="{680E8E81-7829-4269-AB6F-EAC2BC257F7D}"/>
          </ac:spMkLst>
        </pc:spChg>
      </pc:sldChg>
      <pc:sldChg chg="modSp add mod modNotesTx">
        <pc:chgData name="Danielle Detering" userId="385b7343-7e51-4167-b40a-3bc9ed8e0e06" providerId="ADAL" clId="{2C55090A-9F6D-4F86-9122-1528814634FE}" dt="2020-09-01T06:38:05.677" v="7987" actId="5793"/>
        <pc:sldMkLst>
          <pc:docMk/>
          <pc:sldMk cId="3339998162" sldId="1112"/>
        </pc:sldMkLst>
        <pc:spChg chg="mod">
          <ac:chgData name="Danielle Detering" userId="385b7343-7e51-4167-b40a-3bc9ed8e0e06" providerId="ADAL" clId="{2C55090A-9F6D-4F86-9122-1528814634FE}" dt="2020-09-01T06:33:25.348" v="7751" actId="20577"/>
          <ac:spMkLst>
            <pc:docMk/>
            <pc:sldMk cId="3339998162" sldId="1112"/>
            <ac:spMk id="3" creationId="{00000000-0000-0000-0000-000000000000}"/>
          </ac:spMkLst>
        </pc:spChg>
      </pc:sldChg>
      <pc:sldChg chg="addSp delSp modSp add mod modNotesTx">
        <pc:chgData name="Danielle Detering" userId="385b7343-7e51-4167-b40a-3bc9ed8e0e06" providerId="ADAL" clId="{2C55090A-9F6D-4F86-9122-1528814634FE}" dt="2020-09-01T07:49:07.347" v="8938" actId="22"/>
        <pc:sldMkLst>
          <pc:docMk/>
          <pc:sldMk cId="1591331758" sldId="1113"/>
        </pc:sldMkLst>
        <pc:spChg chg="add del mod">
          <ac:chgData name="Danielle Detering" userId="385b7343-7e51-4167-b40a-3bc9ed8e0e06" providerId="ADAL" clId="{2C55090A-9F6D-4F86-9122-1528814634FE}" dt="2020-09-01T07:49:06.366" v="8937" actId="478"/>
          <ac:spMkLst>
            <pc:docMk/>
            <pc:sldMk cId="1591331758" sldId="1113"/>
            <ac:spMk id="2" creationId="{BF9A85B8-C052-4D95-ACA5-A24984124B9B}"/>
          </ac:spMkLst>
        </pc:spChg>
        <pc:spChg chg="mod">
          <ac:chgData name="Danielle Detering" userId="385b7343-7e51-4167-b40a-3bc9ed8e0e06" providerId="ADAL" clId="{2C55090A-9F6D-4F86-9122-1528814634FE}" dt="2020-09-01T07:31:40.098" v="8312" actId="14100"/>
          <ac:spMkLst>
            <pc:docMk/>
            <pc:sldMk cId="1591331758" sldId="1113"/>
            <ac:spMk id="3" creationId="{42E02F80-2BAC-46A7-ADF3-3FEC8DAC1254}"/>
          </ac:spMkLst>
        </pc:spChg>
        <pc:spChg chg="add">
          <ac:chgData name="Danielle Detering" userId="385b7343-7e51-4167-b40a-3bc9ed8e0e06" providerId="ADAL" clId="{2C55090A-9F6D-4F86-9122-1528814634FE}" dt="2020-09-01T07:49:07.347" v="8938" actId="22"/>
          <ac:spMkLst>
            <pc:docMk/>
            <pc:sldMk cId="1591331758" sldId="1113"/>
            <ac:spMk id="4" creationId="{613BB58F-5173-48AA-B944-42F1C1BE4476}"/>
          </ac:spMkLst>
        </pc:spChg>
        <pc:spChg chg="mod">
          <ac:chgData name="Danielle Detering" userId="385b7343-7e51-4167-b40a-3bc9ed8e0e06" providerId="ADAL" clId="{2C55090A-9F6D-4F86-9122-1528814634FE}" dt="2020-09-01T07:31:34.140" v="8311" actId="14100"/>
          <ac:spMkLst>
            <pc:docMk/>
            <pc:sldMk cId="1591331758" sldId="1113"/>
            <ac:spMk id="5" creationId="{2B892057-55EF-4725-B2B1-584A436320EC}"/>
          </ac:spMkLst>
        </pc:spChg>
        <pc:spChg chg="del mod">
          <ac:chgData name="Danielle Detering" userId="385b7343-7e51-4167-b40a-3bc9ed8e0e06" providerId="ADAL" clId="{2C55090A-9F6D-4F86-9122-1528814634FE}" dt="2020-09-01T07:49:06.366" v="8937" actId="478"/>
          <ac:spMkLst>
            <pc:docMk/>
            <pc:sldMk cId="1591331758" sldId="1113"/>
            <ac:spMk id="6" creationId="{E07E48A7-AAF1-4B94-B387-FDDE0B9DEAB4}"/>
          </ac:spMkLst>
        </pc:spChg>
        <pc:spChg chg="del">
          <ac:chgData name="Danielle Detering" userId="385b7343-7e51-4167-b40a-3bc9ed8e0e06" providerId="ADAL" clId="{2C55090A-9F6D-4F86-9122-1528814634FE}" dt="2020-09-01T07:32:10.691" v="8334" actId="478"/>
          <ac:spMkLst>
            <pc:docMk/>
            <pc:sldMk cId="1591331758" sldId="1113"/>
            <ac:spMk id="7" creationId="{6ECD7BBE-BAE5-4945-91D8-9B7EDB33DB36}"/>
          </ac:spMkLst>
        </pc:spChg>
        <pc:spChg chg="add">
          <ac:chgData name="Danielle Detering" userId="385b7343-7e51-4167-b40a-3bc9ed8e0e06" providerId="ADAL" clId="{2C55090A-9F6D-4F86-9122-1528814634FE}" dt="2020-09-01T07:49:07.347" v="8938" actId="22"/>
          <ac:spMkLst>
            <pc:docMk/>
            <pc:sldMk cId="1591331758" sldId="1113"/>
            <ac:spMk id="10" creationId="{4138EB61-5569-450E-B655-09E2EDE81BBF}"/>
          </ac:spMkLst>
        </pc:spChg>
        <pc:spChg chg="mod">
          <ac:chgData name="Danielle Detering" userId="385b7343-7e51-4167-b40a-3bc9ed8e0e06" providerId="ADAL" clId="{2C55090A-9F6D-4F86-9122-1528814634FE}" dt="2020-09-01T07:36:21.388" v="8775" actId="20577"/>
          <ac:spMkLst>
            <pc:docMk/>
            <pc:sldMk cId="1591331758" sldId="1113"/>
            <ac:spMk id="15" creationId="{7A7A645B-2474-4C85-AD94-80EEEEC6C42E}"/>
          </ac:spMkLst>
        </pc:spChg>
      </pc:sldChg>
      <pc:sldChg chg="addSp delSp modSp add mod modNotesTx">
        <pc:chgData name="Danielle Detering" userId="385b7343-7e51-4167-b40a-3bc9ed8e0e06" providerId="ADAL" clId="{2C55090A-9F6D-4F86-9122-1528814634FE}" dt="2020-09-02T17:01:06.062" v="21991" actId="1038"/>
        <pc:sldMkLst>
          <pc:docMk/>
          <pc:sldMk cId="2570752908" sldId="1114"/>
        </pc:sldMkLst>
        <pc:spChg chg="del">
          <ac:chgData name="Danielle Detering" userId="385b7343-7e51-4167-b40a-3bc9ed8e0e06" providerId="ADAL" clId="{2C55090A-9F6D-4F86-9122-1528814634FE}" dt="2020-09-01T07:39:16.424" v="8841" actId="478"/>
          <ac:spMkLst>
            <pc:docMk/>
            <pc:sldMk cId="2570752908" sldId="1114"/>
            <ac:spMk id="2" creationId="{BF9A85B8-C052-4D95-ACA5-A24984124B9B}"/>
          </ac:spMkLst>
        </pc:spChg>
        <pc:spChg chg="del">
          <ac:chgData name="Danielle Detering" userId="385b7343-7e51-4167-b40a-3bc9ed8e0e06" providerId="ADAL" clId="{2C55090A-9F6D-4F86-9122-1528814634FE}" dt="2020-09-01T07:39:16.424" v="8841" actId="478"/>
          <ac:spMkLst>
            <pc:docMk/>
            <pc:sldMk cId="2570752908" sldId="1114"/>
            <ac:spMk id="6" creationId="{E07E48A7-AAF1-4B94-B387-FDDE0B9DEAB4}"/>
          </ac:spMkLst>
        </pc:spChg>
        <pc:spChg chg="add mod topLvl">
          <ac:chgData name="Danielle Detering" userId="385b7343-7e51-4167-b40a-3bc9ed8e0e06" providerId="ADAL" clId="{2C55090A-9F6D-4F86-9122-1528814634FE}" dt="2020-09-01T07:46:34.182" v="8912" actId="165"/>
          <ac:spMkLst>
            <pc:docMk/>
            <pc:sldMk cId="2570752908" sldId="1114"/>
            <ac:spMk id="7" creationId="{00122A3D-7BC1-40BF-B533-C61466E2E325}"/>
          </ac:spMkLst>
        </pc:spChg>
        <pc:spChg chg="add mod topLvl">
          <ac:chgData name="Danielle Detering" userId="385b7343-7e51-4167-b40a-3bc9ed8e0e06" providerId="ADAL" clId="{2C55090A-9F6D-4F86-9122-1528814634FE}" dt="2020-09-01T07:46:34.182" v="8912" actId="165"/>
          <ac:spMkLst>
            <pc:docMk/>
            <pc:sldMk cId="2570752908" sldId="1114"/>
            <ac:spMk id="8" creationId="{C2F46F04-0D01-4ABC-9E60-2B6A3488437A}"/>
          </ac:spMkLst>
        </pc:spChg>
        <pc:spChg chg="add mod topLvl">
          <ac:chgData name="Danielle Detering" userId="385b7343-7e51-4167-b40a-3bc9ed8e0e06" providerId="ADAL" clId="{2C55090A-9F6D-4F86-9122-1528814634FE}" dt="2020-09-01T07:46:34.182" v="8912" actId="165"/>
          <ac:spMkLst>
            <pc:docMk/>
            <pc:sldMk cId="2570752908" sldId="1114"/>
            <ac:spMk id="9" creationId="{79DA4442-B689-4CAB-85E3-829218557A86}"/>
          </ac:spMkLst>
        </pc:spChg>
        <pc:spChg chg="add mod topLvl">
          <ac:chgData name="Danielle Detering" userId="385b7343-7e51-4167-b40a-3bc9ed8e0e06" providerId="ADAL" clId="{2C55090A-9F6D-4F86-9122-1528814634FE}" dt="2020-09-01T07:46:34.182" v="8912" actId="165"/>
          <ac:spMkLst>
            <pc:docMk/>
            <pc:sldMk cId="2570752908" sldId="1114"/>
            <ac:spMk id="10" creationId="{86235C2D-9B9E-467D-899F-131D3EBE9103}"/>
          </ac:spMkLst>
        </pc:spChg>
        <pc:spChg chg="add mod topLvl">
          <ac:chgData name="Danielle Detering" userId="385b7343-7e51-4167-b40a-3bc9ed8e0e06" providerId="ADAL" clId="{2C55090A-9F6D-4F86-9122-1528814634FE}" dt="2020-09-01T07:46:34.182" v="8912" actId="165"/>
          <ac:spMkLst>
            <pc:docMk/>
            <pc:sldMk cId="2570752908" sldId="1114"/>
            <ac:spMk id="11" creationId="{794674B3-1F11-464B-A704-50DF93657BF5}"/>
          </ac:spMkLst>
        </pc:spChg>
        <pc:spChg chg="add mod topLvl">
          <ac:chgData name="Danielle Detering" userId="385b7343-7e51-4167-b40a-3bc9ed8e0e06" providerId="ADAL" clId="{2C55090A-9F6D-4F86-9122-1528814634FE}" dt="2020-09-01T07:46:34.182" v="8912" actId="165"/>
          <ac:spMkLst>
            <pc:docMk/>
            <pc:sldMk cId="2570752908" sldId="1114"/>
            <ac:spMk id="12" creationId="{A612F40A-A65A-4D1C-A9E3-07965173EAA2}"/>
          </ac:spMkLst>
        </pc:spChg>
        <pc:spChg chg="add mod topLvl">
          <ac:chgData name="Danielle Detering" userId="385b7343-7e51-4167-b40a-3bc9ed8e0e06" providerId="ADAL" clId="{2C55090A-9F6D-4F86-9122-1528814634FE}" dt="2020-09-01T07:46:34.182" v="8912" actId="165"/>
          <ac:spMkLst>
            <pc:docMk/>
            <pc:sldMk cId="2570752908" sldId="1114"/>
            <ac:spMk id="13" creationId="{96E155B1-F6A2-44A0-AB3D-471AFB8C17CF}"/>
          </ac:spMkLst>
        </pc:spChg>
        <pc:spChg chg="add mod topLvl">
          <ac:chgData name="Danielle Detering" userId="385b7343-7e51-4167-b40a-3bc9ed8e0e06" providerId="ADAL" clId="{2C55090A-9F6D-4F86-9122-1528814634FE}" dt="2020-09-01T07:46:34.182" v="8912" actId="165"/>
          <ac:spMkLst>
            <pc:docMk/>
            <pc:sldMk cId="2570752908" sldId="1114"/>
            <ac:spMk id="14" creationId="{0C9C476D-C080-462A-9F13-25E7118CA214}"/>
          </ac:spMkLst>
        </pc:spChg>
        <pc:spChg chg="mod">
          <ac:chgData name="Danielle Detering" userId="385b7343-7e51-4167-b40a-3bc9ed8e0e06" providerId="ADAL" clId="{2C55090A-9F6D-4F86-9122-1528814634FE}" dt="2020-09-01T07:36:30.640" v="8776"/>
          <ac:spMkLst>
            <pc:docMk/>
            <pc:sldMk cId="2570752908" sldId="1114"/>
            <ac:spMk id="15" creationId="{7A7A645B-2474-4C85-AD94-80EEEEC6C42E}"/>
          </ac:spMkLst>
        </pc:spChg>
        <pc:spChg chg="add mod topLvl">
          <ac:chgData name="Danielle Detering" userId="385b7343-7e51-4167-b40a-3bc9ed8e0e06" providerId="ADAL" clId="{2C55090A-9F6D-4F86-9122-1528814634FE}" dt="2020-09-01T07:46:34.182" v="8912" actId="165"/>
          <ac:spMkLst>
            <pc:docMk/>
            <pc:sldMk cId="2570752908" sldId="1114"/>
            <ac:spMk id="16" creationId="{84CFD0DC-AD26-4B33-8E26-BFA897F86B8F}"/>
          </ac:spMkLst>
        </pc:spChg>
        <pc:spChg chg="add mod topLvl">
          <ac:chgData name="Danielle Detering" userId="385b7343-7e51-4167-b40a-3bc9ed8e0e06" providerId="ADAL" clId="{2C55090A-9F6D-4F86-9122-1528814634FE}" dt="2020-09-01T07:47:00.043" v="8915" actId="12788"/>
          <ac:spMkLst>
            <pc:docMk/>
            <pc:sldMk cId="2570752908" sldId="1114"/>
            <ac:spMk id="17" creationId="{1FA6F24B-7B12-44F9-A590-816CED3375A6}"/>
          </ac:spMkLst>
        </pc:spChg>
        <pc:spChg chg="add mod topLvl">
          <ac:chgData name="Danielle Detering" userId="385b7343-7e51-4167-b40a-3bc9ed8e0e06" providerId="ADAL" clId="{2C55090A-9F6D-4F86-9122-1528814634FE}" dt="2020-09-01T07:47:04.105" v="8916" actId="465"/>
          <ac:spMkLst>
            <pc:docMk/>
            <pc:sldMk cId="2570752908" sldId="1114"/>
            <ac:spMk id="18" creationId="{337EF646-5E95-4186-B92F-1E2B55675F14}"/>
          </ac:spMkLst>
        </pc:spChg>
        <pc:spChg chg="add mod topLvl">
          <ac:chgData name="Danielle Detering" userId="385b7343-7e51-4167-b40a-3bc9ed8e0e06" providerId="ADAL" clId="{2C55090A-9F6D-4F86-9122-1528814634FE}" dt="2020-09-01T07:47:00.043" v="8915" actId="12788"/>
          <ac:spMkLst>
            <pc:docMk/>
            <pc:sldMk cId="2570752908" sldId="1114"/>
            <ac:spMk id="19" creationId="{6891AB59-60E9-4ABE-963A-542081A1A65C}"/>
          </ac:spMkLst>
        </pc:spChg>
        <pc:spChg chg="add mod topLvl">
          <ac:chgData name="Danielle Detering" userId="385b7343-7e51-4167-b40a-3bc9ed8e0e06" providerId="ADAL" clId="{2C55090A-9F6D-4F86-9122-1528814634FE}" dt="2020-09-01T07:46:34.182" v="8912" actId="165"/>
          <ac:spMkLst>
            <pc:docMk/>
            <pc:sldMk cId="2570752908" sldId="1114"/>
            <ac:spMk id="20" creationId="{EFC4DB7C-5480-4BED-805D-72390B93239B}"/>
          </ac:spMkLst>
        </pc:spChg>
        <pc:spChg chg="add mod topLvl">
          <ac:chgData name="Danielle Detering" userId="385b7343-7e51-4167-b40a-3bc9ed8e0e06" providerId="ADAL" clId="{2C55090A-9F6D-4F86-9122-1528814634FE}" dt="2020-09-01T07:46:34.182" v="8912" actId="165"/>
          <ac:spMkLst>
            <pc:docMk/>
            <pc:sldMk cId="2570752908" sldId="1114"/>
            <ac:spMk id="21" creationId="{8911CDEF-7F99-4AE4-9C8C-475CEF7DB506}"/>
          </ac:spMkLst>
        </pc:spChg>
        <pc:spChg chg="add mod topLvl">
          <ac:chgData name="Danielle Detering" userId="385b7343-7e51-4167-b40a-3bc9ed8e0e06" providerId="ADAL" clId="{2C55090A-9F6D-4F86-9122-1528814634FE}" dt="2020-09-01T07:46:34.182" v="8912" actId="165"/>
          <ac:spMkLst>
            <pc:docMk/>
            <pc:sldMk cId="2570752908" sldId="1114"/>
            <ac:spMk id="22" creationId="{654270AE-4C53-43EA-873B-DF7937F23A9B}"/>
          </ac:spMkLst>
        </pc:spChg>
        <pc:spChg chg="add mod topLvl">
          <ac:chgData name="Danielle Detering" userId="385b7343-7e51-4167-b40a-3bc9ed8e0e06" providerId="ADAL" clId="{2C55090A-9F6D-4F86-9122-1528814634FE}" dt="2020-09-01T07:46:34.182" v="8912" actId="165"/>
          <ac:spMkLst>
            <pc:docMk/>
            <pc:sldMk cId="2570752908" sldId="1114"/>
            <ac:spMk id="23" creationId="{FB63ED82-2F0E-4929-AC52-BF26319393BF}"/>
          </ac:spMkLst>
        </pc:spChg>
        <pc:spChg chg="add mod topLvl">
          <ac:chgData name="Danielle Detering" userId="385b7343-7e51-4167-b40a-3bc9ed8e0e06" providerId="ADAL" clId="{2C55090A-9F6D-4F86-9122-1528814634FE}" dt="2020-09-01T07:46:34.182" v="8912" actId="165"/>
          <ac:spMkLst>
            <pc:docMk/>
            <pc:sldMk cId="2570752908" sldId="1114"/>
            <ac:spMk id="48" creationId="{7B55A09A-2F9E-4E39-B327-5D48837D5A70}"/>
          </ac:spMkLst>
        </pc:spChg>
        <pc:spChg chg="add mod topLvl">
          <ac:chgData name="Danielle Detering" userId="385b7343-7e51-4167-b40a-3bc9ed8e0e06" providerId="ADAL" clId="{2C55090A-9F6D-4F86-9122-1528814634FE}" dt="2020-09-01T07:46:34.182" v="8912" actId="165"/>
          <ac:spMkLst>
            <pc:docMk/>
            <pc:sldMk cId="2570752908" sldId="1114"/>
            <ac:spMk id="49" creationId="{50BD2155-CCAA-4B8F-A8B6-CB3381CBF295}"/>
          </ac:spMkLst>
        </pc:spChg>
        <pc:spChg chg="add mod">
          <ac:chgData name="Danielle Detering" userId="385b7343-7e51-4167-b40a-3bc9ed8e0e06" providerId="ADAL" clId="{2C55090A-9F6D-4F86-9122-1528814634FE}" dt="2020-09-01T07:46:19.136" v="8911" actId="1076"/>
          <ac:spMkLst>
            <pc:docMk/>
            <pc:sldMk cId="2570752908" sldId="1114"/>
            <ac:spMk id="106" creationId="{46E715F5-4A99-41A8-97BC-8BF3D55F5C0E}"/>
          </ac:spMkLst>
        </pc:spChg>
        <pc:spChg chg="add mod">
          <ac:chgData name="Danielle Detering" userId="385b7343-7e51-4167-b40a-3bc9ed8e0e06" providerId="ADAL" clId="{2C55090A-9F6D-4F86-9122-1528814634FE}" dt="2020-09-01T07:46:19.136" v="8911" actId="1076"/>
          <ac:spMkLst>
            <pc:docMk/>
            <pc:sldMk cId="2570752908" sldId="1114"/>
            <ac:spMk id="108" creationId="{7B0D09E5-A57F-41EF-8916-3EC014E66AED}"/>
          </ac:spMkLst>
        </pc:spChg>
        <pc:spChg chg="add mod">
          <ac:chgData name="Danielle Detering" userId="385b7343-7e51-4167-b40a-3bc9ed8e0e06" providerId="ADAL" clId="{2C55090A-9F6D-4F86-9122-1528814634FE}" dt="2020-09-01T07:46:19.136" v="8911" actId="1076"/>
          <ac:spMkLst>
            <pc:docMk/>
            <pc:sldMk cId="2570752908" sldId="1114"/>
            <ac:spMk id="110" creationId="{C996805C-1404-45B1-BB2D-C04C68AEA928}"/>
          </ac:spMkLst>
        </pc:spChg>
        <pc:spChg chg="add mod">
          <ac:chgData name="Danielle Detering" userId="385b7343-7e51-4167-b40a-3bc9ed8e0e06" providerId="ADAL" clId="{2C55090A-9F6D-4F86-9122-1528814634FE}" dt="2020-09-01T07:47:13.554" v="8917" actId="1076"/>
          <ac:spMkLst>
            <pc:docMk/>
            <pc:sldMk cId="2570752908" sldId="1114"/>
            <ac:spMk id="236" creationId="{F4588E9A-5C73-4BB6-BADA-0667DEE66591}"/>
          </ac:spMkLst>
        </pc:spChg>
        <pc:spChg chg="add del mod">
          <ac:chgData name="Danielle Detering" userId="385b7343-7e51-4167-b40a-3bc9ed8e0e06" providerId="ADAL" clId="{2C55090A-9F6D-4F86-9122-1528814634FE}" dt="2020-09-01T07:47:59.167" v="8921" actId="22"/>
          <ac:spMkLst>
            <pc:docMk/>
            <pc:sldMk cId="2570752908" sldId="1114"/>
            <ac:spMk id="259" creationId="{87357CB2-0D2A-4B86-B766-F07D771F2C64}"/>
          </ac:spMkLst>
        </pc:spChg>
        <pc:spChg chg="add del mod">
          <ac:chgData name="Danielle Detering" userId="385b7343-7e51-4167-b40a-3bc9ed8e0e06" providerId="ADAL" clId="{2C55090A-9F6D-4F86-9122-1528814634FE}" dt="2020-09-01T07:47:59.167" v="8921" actId="22"/>
          <ac:spMkLst>
            <pc:docMk/>
            <pc:sldMk cId="2570752908" sldId="1114"/>
            <ac:spMk id="261" creationId="{54DE70D7-495D-4643-8D2E-165992F89F76}"/>
          </ac:spMkLst>
        </pc:spChg>
        <pc:spChg chg="add del mod">
          <ac:chgData name="Danielle Detering" userId="385b7343-7e51-4167-b40a-3bc9ed8e0e06" providerId="ADAL" clId="{2C55090A-9F6D-4F86-9122-1528814634FE}" dt="2020-09-01T07:48:29.357" v="8930" actId="478"/>
          <ac:spMkLst>
            <pc:docMk/>
            <pc:sldMk cId="2570752908" sldId="1114"/>
            <ac:spMk id="263" creationId="{ECE72F22-09AD-44DD-A37A-82EF73D6A65F}"/>
          </ac:spMkLst>
        </pc:spChg>
        <pc:spChg chg="add del mod">
          <ac:chgData name="Danielle Detering" userId="385b7343-7e51-4167-b40a-3bc9ed8e0e06" providerId="ADAL" clId="{2C55090A-9F6D-4F86-9122-1528814634FE}" dt="2020-09-01T07:48:26.081" v="8928" actId="478"/>
          <ac:spMkLst>
            <pc:docMk/>
            <pc:sldMk cId="2570752908" sldId="1114"/>
            <ac:spMk id="265" creationId="{3B13DDA7-5799-48B1-BBAD-CDCDADE03AC7}"/>
          </ac:spMkLst>
        </pc:spChg>
        <pc:spChg chg="add mod">
          <ac:chgData name="Danielle Detering" userId="385b7343-7e51-4167-b40a-3bc9ed8e0e06" providerId="ADAL" clId="{2C55090A-9F6D-4F86-9122-1528814634FE}" dt="2020-09-01T07:48:47.809" v="8935" actId="1076"/>
          <ac:spMkLst>
            <pc:docMk/>
            <pc:sldMk cId="2570752908" sldId="1114"/>
            <ac:spMk id="267" creationId="{D232086F-6291-4D6E-AEB6-39EB6CC1F8D5}"/>
          </ac:spMkLst>
        </pc:spChg>
        <pc:spChg chg="add mod">
          <ac:chgData name="Danielle Detering" userId="385b7343-7e51-4167-b40a-3bc9ed8e0e06" providerId="ADAL" clId="{2C55090A-9F6D-4F86-9122-1528814634FE}" dt="2020-09-01T07:48:56.423" v="8936" actId="1076"/>
          <ac:spMkLst>
            <pc:docMk/>
            <pc:sldMk cId="2570752908" sldId="1114"/>
            <ac:spMk id="269" creationId="{F73D0A2E-D5E4-4641-9EAC-2F57C1B093C9}"/>
          </ac:spMkLst>
        </pc:spChg>
        <pc:spChg chg="add mod">
          <ac:chgData name="Danielle Detering" userId="385b7343-7e51-4167-b40a-3bc9ed8e0e06" providerId="ADAL" clId="{2C55090A-9F6D-4F86-9122-1528814634FE}" dt="2020-09-01T07:51:12.770" v="8974" actId="553"/>
          <ac:spMkLst>
            <pc:docMk/>
            <pc:sldMk cId="2570752908" sldId="1114"/>
            <ac:spMk id="270" creationId="{1509C758-3637-411E-ADAE-58DC9F86514E}"/>
          </ac:spMkLst>
        </pc:spChg>
        <pc:spChg chg="add mod">
          <ac:chgData name="Danielle Detering" userId="385b7343-7e51-4167-b40a-3bc9ed8e0e06" providerId="ADAL" clId="{2C55090A-9F6D-4F86-9122-1528814634FE}" dt="2020-09-01T07:51:21.549" v="8975" actId="465"/>
          <ac:spMkLst>
            <pc:docMk/>
            <pc:sldMk cId="2570752908" sldId="1114"/>
            <ac:spMk id="272" creationId="{514B5203-76A2-4BBC-80DC-C5A9947C04CF}"/>
          </ac:spMkLst>
        </pc:spChg>
        <pc:spChg chg="add mod">
          <ac:chgData name="Danielle Detering" userId="385b7343-7e51-4167-b40a-3bc9ed8e0e06" providerId="ADAL" clId="{2C55090A-9F6D-4F86-9122-1528814634FE}" dt="2020-09-01T07:51:21.549" v="8975" actId="465"/>
          <ac:spMkLst>
            <pc:docMk/>
            <pc:sldMk cId="2570752908" sldId="1114"/>
            <ac:spMk id="274" creationId="{822951B0-3B41-4D23-A9DD-D9636B517C92}"/>
          </ac:spMkLst>
        </pc:spChg>
        <pc:spChg chg="add mod">
          <ac:chgData name="Danielle Detering" userId="385b7343-7e51-4167-b40a-3bc9ed8e0e06" providerId="ADAL" clId="{2C55090A-9F6D-4F86-9122-1528814634FE}" dt="2020-09-01T07:51:21.549" v="8975" actId="465"/>
          <ac:spMkLst>
            <pc:docMk/>
            <pc:sldMk cId="2570752908" sldId="1114"/>
            <ac:spMk id="276" creationId="{E6F00E54-AF27-4AEB-9E74-A285211D0912}"/>
          </ac:spMkLst>
        </pc:spChg>
        <pc:spChg chg="add mod">
          <ac:chgData name="Danielle Detering" userId="385b7343-7e51-4167-b40a-3bc9ed8e0e06" providerId="ADAL" clId="{2C55090A-9F6D-4F86-9122-1528814634FE}" dt="2020-09-01T07:51:12.770" v="8974" actId="553"/>
          <ac:spMkLst>
            <pc:docMk/>
            <pc:sldMk cId="2570752908" sldId="1114"/>
            <ac:spMk id="278" creationId="{89E4A0A9-FCDA-4681-B62D-1D5325CDB863}"/>
          </ac:spMkLst>
        </pc:spChg>
        <pc:spChg chg="add mod">
          <ac:chgData name="Danielle Detering" userId="385b7343-7e51-4167-b40a-3bc9ed8e0e06" providerId="ADAL" clId="{2C55090A-9F6D-4F86-9122-1528814634FE}" dt="2020-09-02T17:01:06.062" v="21991" actId="1038"/>
          <ac:spMkLst>
            <pc:docMk/>
            <pc:sldMk cId="2570752908" sldId="1114"/>
            <ac:spMk id="280" creationId="{4DA16808-3463-46A3-941B-7C107ED8CAA1}"/>
          </ac:spMkLst>
        </pc:spChg>
        <pc:spChg chg="add mod">
          <ac:chgData name="Danielle Detering" userId="385b7343-7e51-4167-b40a-3bc9ed8e0e06" providerId="ADAL" clId="{2C55090A-9F6D-4F86-9122-1528814634FE}" dt="2020-09-02T17:01:06.062" v="21991" actId="1038"/>
          <ac:spMkLst>
            <pc:docMk/>
            <pc:sldMk cId="2570752908" sldId="1114"/>
            <ac:spMk id="282" creationId="{1871427E-5DDE-4A8A-A91F-728F7D2343E7}"/>
          </ac:spMkLst>
        </pc:spChg>
        <pc:spChg chg="add mod">
          <ac:chgData name="Danielle Detering" userId="385b7343-7e51-4167-b40a-3bc9ed8e0e06" providerId="ADAL" clId="{2C55090A-9F6D-4F86-9122-1528814634FE}" dt="2020-09-02T17:01:06.062" v="21991" actId="1038"/>
          <ac:spMkLst>
            <pc:docMk/>
            <pc:sldMk cId="2570752908" sldId="1114"/>
            <ac:spMk id="284" creationId="{382C7A38-44D9-4B12-B48E-8CA49D99C4CF}"/>
          </ac:spMkLst>
        </pc:spChg>
        <pc:spChg chg="add mod">
          <ac:chgData name="Danielle Detering" userId="385b7343-7e51-4167-b40a-3bc9ed8e0e06" providerId="ADAL" clId="{2C55090A-9F6D-4F86-9122-1528814634FE}" dt="2020-09-02T17:01:06.062" v="21991" actId="1038"/>
          <ac:spMkLst>
            <pc:docMk/>
            <pc:sldMk cId="2570752908" sldId="1114"/>
            <ac:spMk id="286" creationId="{41860C5C-C760-4D79-B640-BFCC85105887}"/>
          </ac:spMkLst>
        </pc:spChg>
        <pc:spChg chg="add mod">
          <ac:chgData name="Danielle Detering" userId="385b7343-7e51-4167-b40a-3bc9ed8e0e06" providerId="ADAL" clId="{2C55090A-9F6D-4F86-9122-1528814634FE}" dt="2020-09-02T17:01:06.062" v="21991" actId="1038"/>
          <ac:spMkLst>
            <pc:docMk/>
            <pc:sldMk cId="2570752908" sldId="1114"/>
            <ac:spMk id="288" creationId="{52900541-7205-46C7-AC6D-281DDB45B005}"/>
          </ac:spMkLst>
        </pc:spChg>
        <pc:grpChg chg="add del mod">
          <ac:chgData name="Danielle Detering" userId="385b7343-7e51-4167-b40a-3bc9ed8e0e06" providerId="ADAL" clId="{2C55090A-9F6D-4F86-9122-1528814634FE}" dt="2020-09-01T07:46:34.182" v="8912" actId="165"/>
          <ac:grpSpMkLst>
            <pc:docMk/>
            <pc:sldMk cId="2570752908" sldId="1114"/>
            <ac:grpSpMk id="237" creationId="{15810B4C-972B-4318-B829-212822271BA8}"/>
          </ac:grpSpMkLst>
        </pc:grpChg>
        <pc:cxnChg chg="add mod topLvl">
          <ac:chgData name="Danielle Detering" userId="385b7343-7e51-4167-b40a-3bc9ed8e0e06" providerId="ADAL" clId="{2C55090A-9F6D-4F86-9122-1528814634FE}" dt="2020-09-01T07:46:34.182" v="8912" actId="165"/>
          <ac:cxnSpMkLst>
            <pc:docMk/>
            <pc:sldMk cId="2570752908" sldId="1114"/>
            <ac:cxnSpMk id="24" creationId="{9807005D-F8C0-4875-AEAB-BFA6F2B3F1FD}"/>
          </ac:cxnSpMkLst>
        </pc:cxnChg>
        <pc:cxnChg chg="add mod topLvl">
          <ac:chgData name="Danielle Detering" userId="385b7343-7e51-4167-b40a-3bc9ed8e0e06" providerId="ADAL" clId="{2C55090A-9F6D-4F86-9122-1528814634FE}" dt="2020-09-01T07:46:34.182" v="8912" actId="165"/>
          <ac:cxnSpMkLst>
            <pc:docMk/>
            <pc:sldMk cId="2570752908" sldId="1114"/>
            <ac:cxnSpMk id="25" creationId="{7AF5047F-DB4E-4212-8123-9CD90110F0F3}"/>
          </ac:cxnSpMkLst>
        </pc:cxnChg>
        <pc:cxnChg chg="add mod topLvl">
          <ac:chgData name="Danielle Detering" userId="385b7343-7e51-4167-b40a-3bc9ed8e0e06" providerId="ADAL" clId="{2C55090A-9F6D-4F86-9122-1528814634FE}" dt="2020-09-01T07:46:34.182" v="8912" actId="165"/>
          <ac:cxnSpMkLst>
            <pc:docMk/>
            <pc:sldMk cId="2570752908" sldId="1114"/>
            <ac:cxnSpMk id="26" creationId="{59F1C8BD-88D3-4B54-9437-BD440BEADB9B}"/>
          </ac:cxnSpMkLst>
        </pc:cxnChg>
        <pc:cxnChg chg="add mod topLvl">
          <ac:chgData name="Danielle Detering" userId="385b7343-7e51-4167-b40a-3bc9ed8e0e06" providerId="ADAL" clId="{2C55090A-9F6D-4F86-9122-1528814634FE}" dt="2020-09-01T07:46:34.182" v="8912" actId="165"/>
          <ac:cxnSpMkLst>
            <pc:docMk/>
            <pc:sldMk cId="2570752908" sldId="1114"/>
            <ac:cxnSpMk id="27" creationId="{9C231938-6ED8-4A14-8F87-5F6239AD6165}"/>
          </ac:cxnSpMkLst>
        </pc:cxnChg>
        <pc:cxnChg chg="add mod topLvl">
          <ac:chgData name="Danielle Detering" userId="385b7343-7e51-4167-b40a-3bc9ed8e0e06" providerId="ADAL" clId="{2C55090A-9F6D-4F86-9122-1528814634FE}" dt="2020-09-01T07:46:34.182" v="8912" actId="165"/>
          <ac:cxnSpMkLst>
            <pc:docMk/>
            <pc:sldMk cId="2570752908" sldId="1114"/>
            <ac:cxnSpMk id="28" creationId="{3224E003-9FD9-44CA-A862-0B009F533DA0}"/>
          </ac:cxnSpMkLst>
        </pc:cxnChg>
        <pc:cxnChg chg="add mod topLvl">
          <ac:chgData name="Danielle Detering" userId="385b7343-7e51-4167-b40a-3bc9ed8e0e06" providerId="ADAL" clId="{2C55090A-9F6D-4F86-9122-1528814634FE}" dt="2020-09-01T07:46:34.182" v="8912" actId="165"/>
          <ac:cxnSpMkLst>
            <pc:docMk/>
            <pc:sldMk cId="2570752908" sldId="1114"/>
            <ac:cxnSpMk id="29" creationId="{30ED6150-5721-4D49-AC46-575F772F344D}"/>
          </ac:cxnSpMkLst>
        </pc:cxnChg>
        <pc:cxnChg chg="add mod topLvl">
          <ac:chgData name="Danielle Detering" userId="385b7343-7e51-4167-b40a-3bc9ed8e0e06" providerId="ADAL" clId="{2C55090A-9F6D-4F86-9122-1528814634FE}" dt="2020-09-01T07:46:34.182" v="8912" actId="165"/>
          <ac:cxnSpMkLst>
            <pc:docMk/>
            <pc:sldMk cId="2570752908" sldId="1114"/>
            <ac:cxnSpMk id="30" creationId="{B8BB8161-36B0-48FA-A7A8-AC515EB58871}"/>
          </ac:cxnSpMkLst>
        </pc:cxnChg>
        <pc:cxnChg chg="add mod topLvl">
          <ac:chgData name="Danielle Detering" userId="385b7343-7e51-4167-b40a-3bc9ed8e0e06" providerId="ADAL" clId="{2C55090A-9F6D-4F86-9122-1528814634FE}" dt="2020-09-01T07:46:34.182" v="8912" actId="165"/>
          <ac:cxnSpMkLst>
            <pc:docMk/>
            <pc:sldMk cId="2570752908" sldId="1114"/>
            <ac:cxnSpMk id="31" creationId="{1E2471E5-31FD-4584-AE68-E15AFF1F72EF}"/>
          </ac:cxnSpMkLst>
        </pc:cxnChg>
        <pc:cxnChg chg="add mod topLvl">
          <ac:chgData name="Danielle Detering" userId="385b7343-7e51-4167-b40a-3bc9ed8e0e06" providerId="ADAL" clId="{2C55090A-9F6D-4F86-9122-1528814634FE}" dt="2020-09-01T07:47:00.043" v="8915" actId="12788"/>
          <ac:cxnSpMkLst>
            <pc:docMk/>
            <pc:sldMk cId="2570752908" sldId="1114"/>
            <ac:cxnSpMk id="32" creationId="{8DCDC6D1-C0C4-453B-A854-A03FC7E56432}"/>
          </ac:cxnSpMkLst>
        </pc:cxnChg>
        <pc:cxnChg chg="add mod topLvl">
          <ac:chgData name="Danielle Detering" userId="385b7343-7e51-4167-b40a-3bc9ed8e0e06" providerId="ADAL" clId="{2C55090A-9F6D-4F86-9122-1528814634FE}" dt="2020-09-01T07:47:04.105" v="8916" actId="465"/>
          <ac:cxnSpMkLst>
            <pc:docMk/>
            <pc:sldMk cId="2570752908" sldId="1114"/>
            <ac:cxnSpMk id="33" creationId="{80EC1528-5A10-46CF-ACD7-C967C5C888B3}"/>
          </ac:cxnSpMkLst>
        </pc:cxnChg>
        <pc:cxnChg chg="add mod topLvl">
          <ac:chgData name="Danielle Detering" userId="385b7343-7e51-4167-b40a-3bc9ed8e0e06" providerId="ADAL" clId="{2C55090A-9F6D-4F86-9122-1528814634FE}" dt="2020-09-01T07:47:00.043" v="8915" actId="12788"/>
          <ac:cxnSpMkLst>
            <pc:docMk/>
            <pc:sldMk cId="2570752908" sldId="1114"/>
            <ac:cxnSpMk id="34" creationId="{191FF030-10D9-46BC-8356-2051EB965D35}"/>
          </ac:cxnSpMkLst>
        </pc:cxnChg>
        <pc:cxnChg chg="add mod topLvl">
          <ac:chgData name="Danielle Detering" userId="385b7343-7e51-4167-b40a-3bc9ed8e0e06" providerId="ADAL" clId="{2C55090A-9F6D-4F86-9122-1528814634FE}" dt="2020-09-01T07:47:00.043" v="8915" actId="12788"/>
          <ac:cxnSpMkLst>
            <pc:docMk/>
            <pc:sldMk cId="2570752908" sldId="1114"/>
            <ac:cxnSpMk id="35" creationId="{B9FAAC5A-D859-49CC-907D-C44F78CF3B78}"/>
          </ac:cxnSpMkLst>
        </pc:cxnChg>
        <pc:cxnChg chg="add mod topLvl">
          <ac:chgData name="Danielle Detering" userId="385b7343-7e51-4167-b40a-3bc9ed8e0e06" providerId="ADAL" clId="{2C55090A-9F6D-4F86-9122-1528814634FE}" dt="2020-09-01T07:47:04.105" v="8916" actId="465"/>
          <ac:cxnSpMkLst>
            <pc:docMk/>
            <pc:sldMk cId="2570752908" sldId="1114"/>
            <ac:cxnSpMk id="36" creationId="{FD434BC3-33C8-409A-B1E7-80FAAD48D706}"/>
          </ac:cxnSpMkLst>
        </pc:cxnChg>
        <pc:cxnChg chg="add mod topLvl">
          <ac:chgData name="Danielle Detering" userId="385b7343-7e51-4167-b40a-3bc9ed8e0e06" providerId="ADAL" clId="{2C55090A-9F6D-4F86-9122-1528814634FE}" dt="2020-09-01T07:47:00.043" v="8915" actId="12788"/>
          <ac:cxnSpMkLst>
            <pc:docMk/>
            <pc:sldMk cId="2570752908" sldId="1114"/>
            <ac:cxnSpMk id="37" creationId="{19F48C1D-7632-418A-9B1F-CF9F8F044E00}"/>
          </ac:cxnSpMkLst>
        </pc:cxnChg>
        <pc:cxnChg chg="add mod topLvl">
          <ac:chgData name="Danielle Detering" userId="385b7343-7e51-4167-b40a-3bc9ed8e0e06" providerId="ADAL" clId="{2C55090A-9F6D-4F86-9122-1528814634FE}" dt="2020-09-01T07:47:00.043" v="8915" actId="12788"/>
          <ac:cxnSpMkLst>
            <pc:docMk/>
            <pc:sldMk cId="2570752908" sldId="1114"/>
            <ac:cxnSpMk id="38" creationId="{FDF70517-AD79-47D0-B28A-C88EEB209C17}"/>
          </ac:cxnSpMkLst>
        </pc:cxnChg>
        <pc:cxnChg chg="add mod topLvl">
          <ac:chgData name="Danielle Detering" userId="385b7343-7e51-4167-b40a-3bc9ed8e0e06" providerId="ADAL" clId="{2C55090A-9F6D-4F86-9122-1528814634FE}" dt="2020-09-01T07:47:00.043" v="8915" actId="12788"/>
          <ac:cxnSpMkLst>
            <pc:docMk/>
            <pc:sldMk cId="2570752908" sldId="1114"/>
            <ac:cxnSpMk id="39" creationId="{A554EE9B-F815-4101-A602-6A7DE86BA938}"/>
          </ac:cxnSpMkLst>
        </pc:cxnChg>
        <pc:cxnChg chg="add mod topLvl">
          <ac:chgData name="Danielle Detering" userId="385b7343-7e51-4167-b40a-3bc9ed8e0e06" providerId="ADAL" clId="{2C55090A-9F6D-4F86-9122-1528814634FE}" dt="2020-09-01T07:47:00.043" v="8915" actId="12788"/>
          <ac:cxnSpMkLst>
            <pc:docMk/>
            <pc:sldMk cId="2570752908" sldId="1114"/>
            <ac:cxnSpMk id="40" creationId="{A1662FFC-7236-4A78-9FD3-66D1D5D65409}"/>
          </ac:cxnSpMkLst>
        </pc:cxnChg>
        <pc:cxnChg chg="add mod topLvl">
          <ac:chgData name="Danielle Detering" userId="385b7343-7e51-4167-b40a-3bc9ed8e0e06" providerId="ADAL" clId="{2C55090A-9F6D-4F86-9122-1528814634FE}" dt="2020-09-01T07:47:04.105" v="8916" actId="465"/>
          <ac:cxnSpMkLst>
            <pc:docMk/>
            <pc:sldMk cId="2570752908" sldId="1114"/>
            <ac:cxnSpMk id="41" creationId="{263C0544-115A-4FE4-8CDF-03F0BB746D68}"/>
          </ac:cxnSpMkLst>
        </pc:cxnChg>
        <pc:cxnChg chg="add mod topLvl">
          <ac:chgData name="Danielle Detering" userId="385b7343-7e51-4167-b40a-3bc9ed8e0e06" providerId="ADAL" clId="{2C55090A-9F6D-4F86-9122-1528814634FE}" dt="2020-09-01T07:47:04.105" v="8916" actId="465"/>
          <ac:cxnSpMkLst>
            <pc:docMk/>
            <pc:sldMk cId="2570752908" sldId="1114"/>
            <ac:cxnSpMk id="42" creationId="{AD3A48E9-6A6F-4B4F-AA1F-0AF03E425D1F}"/>
          </ac:cxnSpMkLst>
        </pc:cxnChg>
        <pc:cxnChg chg="add mod topLvl">
          <ac:chgData name="Danielle Detering" userId="385b7343-7e51-4167-b40a-3bc9ed8e0e06" providerId="ADAL" clId="{2C55090A-9F6D-4F86-9122-1528814634FE}" dt="2020-09-01T07:47:04.105" v="8916" actId="465"/>
          <ac:cxnSpMkLst>
            <pc:docMk/>
            <pc:sldMk cId="2570752908" sldId="1114"/>
            <ac:cxnSpMk id="43" creationId="{626E276D-6293-4260-83E2-09F9A06DDFBA}"/>
          </ac:cxnSpMkLst>
        </pc:cxnChg>
        <pc:cxnChg chg="add mod topLvl">
          <ac:chgData name="Danielle Detering" userId="385b7343-7e51-4167-b40a-3bc9ed8e0e06" providerId="ADAL" clId="{2C55090A-9F6D-4F86-9122-1528814634FE}" dt="2020-09-01T07:47:00.043" v="8915" actId="12788"/>
          <ac:cxnSpMkLst>
            <pc:docMk/>
            <pc:sldMk cId="2570752908" sldId="1114"/>
            <ac:cxnSpMk id="44" creationId="{28071810-7F24-4E76-8D4B-C6959E6A12DE}"/>
          </ac:cxnSpMkLst>
        </pc:cxnChg>
        <pc:cxnChg chg="add mod topLvl">
          <ac:chgData name="Danielle Detering" userId="385b7343-7e51-4167-b40a-3bc9ed8e0e06" providerId="ADAL" clId="{2C55090A-9F6D-4F86-9122-1528814634FE}" dt="2020-09-01T07:47:00.043" v="8915" actId="12788"/>
          <ac:cxnSpMkLst>
            <pc:docMk/>
            <pc:sldMk cId="2570752908" sldId="1114"/>
            <ac:cxnSpMk id="45" creationId="{2EE36232-69C3-48DB-ADA1-FB72AF1950E6}"/>
          </ac:cxnSpMkLst>
        </pc:cxnChg>
        <pc:cxnChg chg="add mod topLvl">
          <ac:chgData name="Danielle Detering" userId="385b7343-7e51-4167-b40a-3bc9ed8e0e06" providerId="ADAL" clId="{2C55090A-9F6D-4F86-9122-1528814634FE}" dt="2020-09-01T07:47:00.043" v="8915" actId="12788"/>
          <ac:cxnSpMkLst>
            <pc:docMk/>
            <pc:sldMk cId="2570752908" sldId="1114"/>
            <ac:cxnSpMk id="46" creationId="{BAA99F90-A6E7-4706-9845-85F309E892E1}"/>
          </ac:cxnSpMkLst>
        </pc:cxnChg>
        <pc:cxnChg chg="add mod topLvl">
          <ac:chgData name="Danielle Detering" userId="385b7343-7e51-4167-b40a-3bc9ed8e0e06" providerId="ADAL" clId="{2C55090A-9F6D-4F86-9122-1528814634FE}" dt="2020-09-01T07:47:00.043" v="8915" actId="12788"/>
          <ac:cxnSpMkLst>
            <pc:docMk/>
            <pc:sldMk cId="2570752908" sldId="1114"/>
            <ac:cxnSpMk id="47" creationId="{6BFD12D7-80B1-4F89-8AF7-C348D0BFCB28}"/>
          </ac:cxnSpMkLst>
        </pc:cxnChg>
        <pc:cxnChg chg="add mod topLvl">
          <ac:chgData name="Danielle Detering" userId="385b7343-7e51-4167-b40a-3bc9ed8e0e06" providerId="ADAL" clId="{2C55090A-9F6D-4F86-9122-1528814634FE}" dt="2020-09-01T07:46:34.182" v="8912" actId="165"/>
          <ac:cxnSpMkLst>
            <pc:docMk/>
            <pc:sldMk cId="2570752908" sldId="1114"/>
            <ac:cxnSpMk id="50" creationId="{35FF1BF5-A168-47B5-8944-12E677BC76BF}"/>
          </ac:cxnSpMkLst>
        </pc:cxnChg>
        <pc:cxnChg chg="add mod topLvl">
          <ac:chgData name="Danielle Detering" userId="385b7343-7e51-4167-b40a-3bc9ed8e0e06" providerId="ADAL" clId="{2C55090A-9F6D-4F86-9122-1528814634FE}" dt="2020-09-01T07:46:34.182" v="8912" actId="165"/>
          <ac:cxnSpMkLst>
            <pc:docMk/>
            <pc:sldMk cId="2570752908" sldId="1114"/>
            <ac:cxnSpMk id="51" creationId="{B62C93F6-A133-4271-A71A-B661393ED0A4}"/>
          </ac:cxnSpMkLst>
        </pc:cxnChg>
        <pc:cxnChg chg="add mod topLvl">
          <ac:chgData name="Danielle Detering" userId="385b7343-7e51-4167-b40a-3bc9ed8e0e06" providerId="ADAL" clId="{2C55090A-9F6D-4F86-9122-1528814634FE}" dt="2020-09-01T07:47:00.043" v="8915" actId="12788"/>
          <ac:cxnSpMkLst>
            <pc:docMk/>
            <pc:sldMk cId="2570752908" sldId="1114"/>
            <ac:cxnSpMk id="52" creationId="{3A0D3CFC-7386-4FD5-B818-C12A4D9B83D9}"/>
          </ac:cxnSpMkLst>
        </pc:cxnChg>
        <pc:cxnChg chg="add mod topLvl">
          <ac:chgData name="Danielle Detering" userId="385b7343-7e51-4167-b40a-3bc9ed8e0e06" providerId="ADAL" clId="{2C55090A-9F6D-4F86-9122-1528814634FE}" dt="2020-09-01T07:47:00.043" v="8915" actId="12788"/>
          <ac:cxnSpMkLst>
            <pc:docMk/>
            <pc:sldMk cId="2570752908" sldId="1114"/>
            <ac:cxnSpMk id="53" creationId="{F91CA3E2-4FEB-4D1C-9437-AB298DAC9968}"/>
          </ac:cxnSpMkLst>
        </pc:cxnChg>
        <pc:cxnChg chg="add mod topLvl">
          <ac:chgData name="Danielle Detering" userId="385b7343-7e51-4167-b40a-3bc9ed8e0e06" providerId="ADAL" clId="{2C55090A-9F6D-4F86-9122-1528814634FE}" dt="2020-09-01T07:47:00.043" v="8915" actId="12788"/>
          <ac:cxnSpMkLst>
            <pc:docMk/>
            <pc:sldMk cId="2570752908" sldId="1114"/>
            <ac:cxnSpMk id="54" creationId="{B241DBE0-9EBD-4075-BEE1-B5DE74CDC438}"/>
          </ac:cxnSpMkLst>
        </pc:cxnChg>
        <pc:cxnChg chg="add mod topLvl">
          <ac:chgData name="Danielle Detering" userId="385b7343-7e51-4167-b40a-3bc9ed8e0e06" providerId="ADAL" clId="{2C55090A-9F6D-4F86-9122-1528814634FE}" dt="2020-09-01T07:47:00.043" v="8915" actId="12788"/>
          <ac:cxnSpMkLst>
            <pc:docMk/>
            <pc:sldMk cId="2570752908" sldId="1114"/>
            <ac:cxnSpMk id="55" creationId="{DDA7C73D-943D-48CD-8830-5A8F81DC4E5A}"/>
          </ac:cxnSpMkLst>
        </pc:cxnChg>
        <pc:cxnChg chg="add mod topLvl">
          <ac:chgData name="Danielle Detering" userId="385b7343-7e51-4167-b40a-3bc9ed8e0e06" providerId="ADAL" clId="{2C55090A-9F6D-4F86-9122-1528814634FE}" dt="2020-09-01T07:47:04.105" v="8916" actId="465"/>
          <ac:cxnSpMkLst>
            <pc:docMk/>
            <pc:sldMk cId="2570752908" sldId="1114"/>
            <ac:cxnSpMk id="56" creationId="{0F9AC526-7BE3-4977-96F2-99CFEC33DADC}"/>
          </ac:cxnSpMkLst>
        </pc:cxnChg>
        <pc:cxnChg chg="add mod topLvl">
          <ac:chgData name="Danielle Detering" userId="385b7343-7e51-4167-b40a-3bc9ed8e0e06" providerId="ADAL" clId="{2C55090A-9F6D-4F86-9122-1528814634FE}" dt="2020-09-01T07:47:04.105" v="8916" actId="465"/>
          <ac:cxnSpMkLst>
            <pc:docMk/>
            <pc:sldMk cId="2570752908" sldId="1114"/>
            <ac:cxnSpMk id="57" creationId="{D1A5D296-7B54-4539-8C21-2C8A528E210A}"/>
          </ac:cxnSpMkLst>
        </pc:cxnChg>
        <pc:cxnChg chg="add mod topLvl">
          <ac:chgData name="Danielle Detering" userId="385b7343-7e51-4167-b40a-3bc9ed8e0e06" providerId="ADAL" clId="{2C55090A-9F6D-4F86-9122-1528814634FE}" dt="2020-09-01T07:47:04.105" v="8916" actId="465"/>
          <ac:cxnSpMkLst>
            <pc:docMk/>
            <pc:sldMk cId="2570752908" sldId="1114"/>
            <ac:cxnSpMk id="58" creationId="{EEDB78EC-C218-49BE-9228-B7AC734F261E}"/>
          </ac:cxnSpMkLst>
        </pc:cxnChg>
        <pc:cxnChg chg="add mod topLvl">
          <ac:chgData name="Danielle Detering" userId="385b7343-7e51-4167-b40a-3bc9ed8e0e06" providerId="ADAL" clId="{2C55090A-9F6D-4F86-9122-1528814634FE}" dt="2020-09-01T07:47:04.105" v="8916" actId="465"/>
          <ac:cxnSpMkLst>
            <pc:docMk/>
            <pc:sldMk cId="2570752908" sldId="1114"/>
            <ac:cxnSpMk id="60" creationId="{F4FB215D-B67C-47F9-895E-D87203301DA6}"/>
          </ac:cxnSpMkLst>
        </pc:cxnChg>
        <pc:cxnChg chg="add mod topLvl">
          <ac:chgData name="Danielle Detering" userId="385b7343-7e51-4167-b40a-3bc9ed8e0e06" providerId="ADAL" clId="{2C55090A-9F6D-4F86-9122-1528814634FE}" dt="2020-09-01T07:47:04.105" v="8916" actId="465"/>
          <ac:cxnSpMkLst>
            <pc:docMk/>
            <pc:sldMk cId="2570752908" sldId="1114"/>
            <ac:cxnSpMk id="63" creationId="{16481F7A-CEBB-4452-B4FA-472836A83DC1}"/>
          </ac:cxnSpMkLst>
        </pc:cxnChg>
        <pc:cxnChg chg="add mod topLvl">
          <ac:chgData name="Danielle Detering" userId="385b7343-7e51-4167-b40a-3bc9ed8e0e06" providerId="ADAL" clId="{2C55090A-9F6D-4F86-9122-1528814634FE}" dt="2020-09-01T07:47:00.043" v="8915" actId="12788"/>
          <ac:cxnSpMkLst>
            <pc:docMk/>
            <pc:sldMk cId="2570752908" sldId="1114"/>
            <ac:cxnSpMk id="66" creationId="{F033B03A-CFD1-481D-B4BF-AACE899B1513}"/>
          </ac:cxnSpMkLst>
        </pc:cxnChg>
        <pc:cxnChg chg="add mod topLvl">
          <ac:chgData name="Danielle Detering" userId="385b7343-7e51-4167-b40a-3bc9ed8e0e06" providerId="ADAL" clId="{2C55090A-9F6D-4F86-9122-1528814634FE}" dt="2020-09-01T07:47:00.043" v="8915" actId="12788"/>
          <ac:cxnSpMkLst>
            <pc:docMk/>
            <pc:sldMk cId="2570752908" sldId="1114"/>
            <ac:cxnSpMk id="69" creationId="{C3ED5C81-6035-41DF-9A66-C086C1143892}"/>
          </ac:cxnSpMkLst>
        </pc:cxnChg>
        <pc:cxnChg chg="add mod topLvl">
          <ac:chgData name="Danielle Detering" userId="385b7343-7e51-4167-b40a-3bc9ed8e0e06" providerId="ADAL" clId="{2C55090A-9F6D-4F86-9122-1528814634FE}" dt="2020-09-01T07:47:00.043" v="8915" actId="12788"/>
          <ac:cxnSpMkLst>
            <pc:docMk/>
            <pc:sldMk cId="2570752908" sldId="1114"/>
            <ac:cxnSpMk id="72" creationId="{9D38D9E4-D71F-4FE3-9C6D-FF81BBD6CC15}"/>
          </ac:cxnSpMkLst>
        </pc:cxnChg>
        <pc:cxnChg chg="add mod topLvl">
          <ac:chgData name="Danielle Detering" userId="385b7343-7e51-4167-b40a-3bc9ed8e0e06" providerId="ADAL" clId="{2C55090A-9F6D-4F86-9122-1528814634FE}" dt="2020-09-01T07:47:00.043" v="8915" actId="12788"/>
          <ac:cxnSpMkLst>
            <pc:docMk/>
            <pc:sldMk cId="2570752908" sldId="1114"/>
            <ac:cxnSpMk id="75" creationId="{57582EEB-C46D-4BE4-B78C-5E801DE44E0C}"/>
          </ac:cxnSpMkLst>
        </pc:cxnChg>
        <pc:cxnChg chg="add mod topLvl">
          <ac:chgData name="Danielle Detering" userId="385b7343-7e51-4167-b40a-3bc9ed8e0e06" providerId="ADAL" clId="{2C55090A-9F6D-4F86-9122-1528814634FE}" dt="2020-09-01T07:47:00.043" v="8915" actId="12788"/>
          <ac:cxnSpMkLst>
            <pc:docMk/>
            <pc:sldMk cId="2570752908" sldId="1114"/>
            <ac:cxnSpMk id="78" creationId="{6683A750-61A4-4E25-8A5F-135BC82056ED}"/>
          </ac:cxnSpMkLst>
        </pc:cxnChg>
      </pc:sldChg>
      <pc:sldChg chg="addSp modSp add mod modNotesTx">
        <pc:chgData name="Danielle Detering" userId="385b7343-7e51-4167-b40a-3bc9ed8e0e06" providerId="ADAL" clId="{2C55090A-9F6D-4F86-9122-1528814634FE}" dt="2020-09-01T07:57:31.287" v="9334" actId="20577"/>
        <pc:sldMkLst>
          <pc:docMk/>
          <pc:sldMk cId="185377596" sldId="1115"/>
        </pc:sldMkLst>
        <pc:spChg chg="add mod">
          <ac:chgData name="Danielle Detering" userId="385b7343-7e51-4167-b40a-3bc9ed8e0e06" providerId="ADAL" clId="{2C55090A-9F6D-4F86-9122-1528814634FE}" dt="2020-09-01T07:55:28.995" v="9165" actId="552"/>
          <ac:spMkLst>
            <pc:docMk/>
            <pc:sldMk cId="185377596" sldId="1115"/>
            <ac:spMk id="2" creationId="{4B4FD6DD-738B-440E-8D22-25311F60083E}"/>
          </ac:spMkLst>
        </pc:spChg>
        <pc:spChg chg="add mod">
          <ac:chgData name="Danielle Detering" userId="385b7343-7e51-4167-b40a-3bc9ed8e0e06" providerId="ADAL" clId="{2C55090A-9F6D-4F86-9122-1528814634FE}" dt="2020-09-01T07:55:32.182" v="9166" actId="465"/>
          <ac:spMkLst>
            <pc:docMk/>
            <pc:sldMk cId="185377596" sldId="1115"/>
            <ac:spMk id="4" creationId="{E34EB331-DD56-4F07-9587-AB7C2F5EAEE0}"/>
          </ac:spMkLst>
        </pc:spChg>
        <pc:spChg chg="add mod">
          <ac:chgData name="Danielle Detering" userId="385b7343-7e51-4167-b40a-3bc9ed8e0e06" providerId="ADAL" clId="{2C55090A-9F6D-4F86-9122-1528814634FE}" dt="2020-09-01T07:55:39.685" v="9168" actId="20577"/>
          <ac:spMkLst>
            <pc:docMk/>
            <pc:sldMk cId="185377596" sldId="1115"/>
            <ac:spMk id="6" creationId="{DFB568A8-BB10-43E5-B142-F6C83A8F8C48}"/>
          </ac:spMkLst>
        </pc:spChg>
        <pc:spChg chg="mod">
          <ac:chgData name="Danielle Detering" userId="385b7343-7e51-4167-b40a-3bc9ed8e0e06" providerId="ADAL" clId="{2C55090A-9F6D-4F86-9122-1528814634FE}" dt="2020-09-01T07:52:41.657" v="9024" actId="20577"/>
          <ac:spMkLst>
            <pc:docMk/>
            <pc:sldMk cId="185377596" sldId="1115"/>
            <ac:spMk id="270" creationId="{1509C758-3637-411E-ADAE-58DC9F86514E}"/>
          </ac:spMkLst>
        </pc:spChg>
        <pc:spChg chg="mod">
          <ac:chgData name="Danielle Detering" userId="385b7343-7e51-4167-b40a-3bc9ed8e0e06" providerId="ADAL" clId="{2C55090A-9F6D-4F86-9122-1528814634FE}" dt="2020-09-01T07:52:46.908" v="9027" actId="20577"/>
          <ac:spMkLst>
            <pc:docMk/>
            <pc:sldMk cId="185377596" sldId="1115"/>
            <ac:spMk id="272" creationId="{514B5203-76A2-4BBC-80DC-C5A9947C04CF}"/>
          </ac:spMkLst>
        </pc:spChg>
        <pc:spChg chg="mod">
          <ac:chgData name="Danielle Detering" userId="385b7343-7e51-4167-b40a-3bc9ed8e0e06" providerId="ADAL" clId="{2C55090A-9F6D-4F86-9122-1528814634FE}" dt="2020-09-01T07:52:50.664" v="9032" actId="20577"/>
          <ac:spMkLst>
            <pc:docMk/>
            <pc:sldMk cId="185377596" sldId="1115"/>
            <ac:spMk id="274" creationId="{822951B0-3B41-4D23-A9DD-D9636B517C92}"/>
          </ac:spMkLst>
        </pc:spChg>
        <pc:spChg chg="mod">
          <ac:chgData name="Danielle Detering" userId="385b7343-7e51-4167-b40a-3bc9ed8e0e06" providerId="ADAL" clId="{2C55090A-9F6D-4F86-9122-1528814634FE}" dt="2020-09-01T07:52:54.568" v="9036" actId="20577"/>
          <ac:spMkLst>
            <pc:docMk/>
            <pc:sldMk cId="185377596" sldId="1115"/>
            <ac:spMk id="276" creationId="{E6F00E54-AF27-4AEB-9E74-A285211D0912}"/>
          </ac:spMkLst>
        </pc:spChg>
        <pc:spChg chg="mod">
          <ac:chgData name="Danielle Detering" userId="385b7343-7e51-4167-b40a-3bc9ed8e0e06" providerId="ADAL" clId="{2C55090A-9F6D-4F86-9122-1528814634FE}" dt="2020-09-01T07:52:58.352" v="9041" actId="20577"/>
          <ac:spMkLst>
            <pc:docMk/>
            <pc:sldMk cId="185377596" sldId="1115"/>
            <ac:spMk id="278" creationId="{89E4A0A9-FCDA-4681-B62D-1D5325CDB863}"/>
          </ac:spMkLst>
        </pc:spChg>
        <pc:spChg chg="mod">
          <ac:chgData name="Danielle Detering" userId="385b7343-7e51-4167-b40a-3bc9ed8e0e06" providerId="ADAL" clId="{2C55090A-9F6D-4F86-9122-1528814634FE}" dt="2020-09-01T07:56:38.008" v="9195" actId="552"/>
          <ac:spMkLst>
            <pc:docMk/>
            <pc:sldMk cId="185377596" sldId="1115"/>
            <ac:spMk id="280" creationId="{4DA16808-3463-46A3-941B-7C107ED8CAA1}"/>
          </ac:spMkLst>
        </pc:spChg>
        <pc:spChg chg="mod">
          <ac:chgData name="Danielle Detering" userId="385b7343-7e51-4167-b40a-3bc9ed8e0e06" providerId="ADAL" clId="{2C55090A-9F6D-4F86-9122-1528814634FE}" dt="2020-09-01T07:56:38.008" v="9195" actId="552"/>
          <ac:spMkLst>
            <pc:docMk/>
            <pc:sldMk cId="185377596" sldId="1115"/>
            <ac:spMk id="282" creationId="{1871427E-5DDE-4A8A-A91F-728F7D2343E7}"/>
          </ac:spMkLst>
        </pc:spChg>
        <pc:spChg chg="mod">
          <ac:chgData name="Danielle Detering" userId="385b7343-7e51-4167-b40a-3bc9ed8e0e06" providerId="ADAL" clId="{2C55090A-9F6D-4F86-9122-1528814634FE}" dt="2020-09-01T07:56:38.008" v="9195" actId="552"/>
          <ac:spMkLst>
            <pc:docMk/>
            <pc:sldMk cId="185377596" sldId="1115"/>
            <ac:spMk id="284" creationId="{382C7A38-44D9-4B12-B48E-8CA49D99C4CF}"/>
          </ac:spMkLst>
        </pc:spChg>
        <pc:spChg chg="mod">
          <ac:chgData name="Danielle Detering" userId="385b7343-7e51-4167-b40a-3bc9ed8e0e06" providerId="ADAL" clId="{2C55090A-9F6D-4F86-9122-1528814634FE}" dt="2020-09-01T07:56:38.008" v="9195" actId="552"/>
          <ac:spMkLst>
            <pc:docMk/>
            <pc:sldMk cId="185377596" sldId="1115"/>
            <ac:spMk id="286" creationId="{41860C5C-C760-4D79-B640-BFCC85105887}"/>
          </ac:spMkLst>
        </pc:spChg>
        <pc:spChg chg="mod">
          <ac:chgData name="Danielle Detering" userId="385b7343-7e51-4167-b40a-3bc9ed8e0e06" providerId="ADAL" clId="{2C55090A-9F6D-4F86-9122-1528814634FE}" dt="2020-09-01T07:56:38.008" v="9195" actId="552"/>
          <ac:spMkLst>
            <pc:docMk/>
            <pc:sldMk cId="185377596" sldId="1115"/>
            <ac:spMk id="288" creationId="{52900541-7205-46C7-AC6D-281DDB45B005}"/>
          </ac:spMkLst>
        </pc:spChg>
      </pc:sldChg>
      <pc:sldChg chg="addSp modSp add mod modNotesTx">
        <pc:chgData name="Danielle Detering" userId="385b7343-7e51-4167-b40a-3bc9ed8e0e06" providerId="ADAL" clId="{2C55090A-9F6D-4F86-9122-1528814634FE}" dt="2020-09-01T08:35:51.445" v="10854" actId="20577"/>
        <pc:sldMkLst>
          <pc:docMk/>
          <pc:sldMk cId="4176719768" sldId="1116"/>
        </pc:sldMkLst>
        <pc:spChg chg="add mod">
          <ac:chgData name="Danielle Detering" userId="385b7343-7e51-4167-b40a-3bc9ed8e0e06" providerId="ADAL" clId="{2C55090A-9F6D-4F86-9122-1528814634FE}" dt="2020-09-01T07:59:21.410" v="9375" actId="404"/>
          <ac:spMkLst>
            <pc:docMk/>
            <pc:sldMk cId="4176719768" sldId="1116"/>
            <ac:spMk id="224" creationId="{4FF7A8A0-880C-4242-9A63-AECE55B8FA57}"/>
          </ac:spMkLst>
        </pc:spChg>
      </pc:sldChg>
      <pc:sldChg chg="addSp delSp modSp add mod modNotesTx">
        <pc:chgData name="Danielle Detering" userId="385b7343-7e51-4167-b40a-3bc9ed8e0e06" providerId="ADAL" clId="{2C55090A-9F6D-4F86-9122-1528814634FE}" dt="2020-09-01T08:07:30.097" v="10034" actId="478"/>
        <pc:sldMkLst>
          <pc:docMk/>
          <pc:sldMk cId="2084520970" sldId="1117"/>
        </pc:sldMkLst>
        <pc:spChg chg="add mod">
          <ac:chgData name="Danielle Detering" userId="385b7343-7e51-4167-b40a-3bc9ed8e0e06" providerId="ADAL" clId="{2C55090A-9F6D-4F86-9122-1528814634FE}" dt="2020-09-01T08:01:10.298" v="9572" actId="207"/>
          <ac:spMkLst>
            <pc:docMk/>
            <pc:sldMk cId="2084520970" sldId="1117"/>
            <ac:spMk id="225" creationId="{CCA8BCBC-1CB0-4F9B-8E3B-78296CF405EB}"/>
          </ac:spMkLst>
        </pc:spChg>
        <pc:spChg chg="del mod">
          <ac:chgData name="Danielle Detering" userId="385b7343-7e51-4167-b40a-3bc9ed8e0e06" providerId="ADAL" clId="{2C55090A-9F6D-4F86-9122-1528814634FE}" dt="2020-09-01T08:07:26.874" v="10033" actId="478"/>
          <ac:spMkLst>
            <pc:docMk/>
            <pc:sldMk cId="2084520970" sldId="1117"/>
            <ac:spMk id="280" creationId="{4DA16808-3463-46A3-941B-7C107ED8CAA1}"/>
          </ac:spMkLst>
        </pc:spChg>
        <pc:spChg chg="del">
          <ac:chgData name="Danielle Detering" userId="385b7343-7e51-4167-b40a-3bc9ed8e0e06" providerId="ADAL" clId="{2C55090A-9F6D-4F86-9122-1528814634FE}" dt="2020-09-01T08:07:26.874" v="10033" actId="478"/>
          <ac:spMkLst>
            <pc:docMk/>
            <pc:sldMk cId="2084520970" sldId="1117"/>
            <ac:spMk id="282" creationId="{1871427E-5DDE-4A8A-A91F-728F7D2343E7}"/>
          </ac:spMkLst>
        </pc:spChg>
        <pc:spChg chg="del">
          <ac:chgData name="Danielle Detering" userId="385b7343-7e51-4167-b40a-3bc9ed8e0e06" providerId="ADAL" clId="{2C55090A-9F6D-4F86-9122-1528814634FE}" dt="2020-09-01T08:07:26.874" v="10033" actId="478"/>
          <ac:spMkLst>
            <pc:docMk/>
            <pc:sldMk cId="2084520970" sldId="1117"/>
            <ac:spMk id="284" creationId="{382C7A38-44D9-4B12-B48E-8CA49D99C4CF}"/>
          </ac:spMkLst>
        </pc:spChg>
        <pc:spChg chg="del">
          <ac:chgData name="Danielle Detering" userId="385b7343-7e51-4167-b40a-3bc9ed8e0e06" providerId="ADAL" clId="{2C55090A-9F6D-4F86-9122-1528814634FE}" dt="2020-09-01T08:07:26.874" v="10033" actId="478"/>
          <ac:spMkLst>
            <pc:docMk/>
            <pc:sldMk cId="2084520970" sldId="1117"/>
            <ac:spMk id="286" creationId="{41860C5C-C760-4D79-B640-BFCC85105887}"/>
          </ac:spMkLst>
        </pc:spChg>
        <pc:spChg chg="del">
          <ac:chgData name="Danielle Detering" userId="385b7343-7e51-4167-b40a-3bc9ed8e0e06" providerId="ADAL" clId="{2C55090A-9F6D-4F86-9122-1528814634FE}" dt="2020-09-01T08:07:30.097" v="10034" actId="478"/>
          <ac:spMkLst>
            <pc:docMk/>
            <pc:sldMk cId="2084520970" sldId="1117"/>
            <ac:spMk id="288" creationId="{52900541-7205-46C7-AC6D-281DDB45B005}"/>
          </ac:spMkLst>
        </pc:spChg>
      </pc:sldChg>
      <pc:sldChg chg="addSp delSp modSp add mod modNotesTx">
        <pc:chgData name="Danielle Detering" userId="385b7343-7e51-4167-b40a-3bc9ed8e0e06" providerId="ADAL" clId="{2C55090A-9F6D-4F86-9122-1528814634FE}" dt="2020-09-01T08:07:50.223" v="10037" actId="478"/>
        <pc:sldMkLst>
          <pc:docMk/>
          <pc:sldMk cId="1958039255" sldId="1118"/>
        </pc:sldMkLst>
        <pc:spChg chg="mod">
          <ac:chgData name="Danielle Detering" userId="385b7343-7e51-4167-b40a-3bc9ed8e0e06" providerId="ADAL" clId="{2C55090A-9F6D-4F86-9122-1528814634FE}" dt="2020-09-01T08:04:39.904" v="9924" actId="20577"/>
          <ac:spMkLst>
            <pc:docMk/>
            <pc:sldMk cId="1958039255" sldId="1118"/>
            <ac:spMk id="2" creationId="{4B4FD6DD-738B-440E-8D22-25311F60083E}"/>
          </ac:spMkLst>
        </pc:spChg>
        <pc:spChg chg="mod">
          <ac:chgData name="Danielle Detering" userId="385b7343-7e51-4167-b40a-3bc9ed8e0e06" providerId="ADAL" clId="{2C55090A-9F6D-4F86-9122-1528814634FE}" dt="2020-09-01T08:04:37.667" v="9923" actId="20577"/>
          <ac:spMkLst>
            <pc:docMk/>
            <pc:sldMk cId="1958039255" sldId="1118"/>
            <ac:spMk id="4" creationId="{E34EB331-DD56-4F07-9587-AB7C2F5EAEE0}"/>
          </ac:spMkLst>
        </pc:spChg>
        <pc:spChg chg="mod">
          <ac:chgData name="Danielle Detering" userId="385b7343-7e51-4167-b40a-3bc9ed8e0e06" providerId="ADAL" clId="{2C55090A-9F6D-4F86-9122-1528814634FE}" dt="2020-09-01T08:04:46.808" v="9927" actId="20577"/>
          <ac:spMkLst>
            <pc:docMk/>
            <pc:sldMk cId="1958039255" sldId="1118"/>
            <ac:spMk id="6" creationId="{DFB568A8-BB10-43E5-B142-F6C83A8F8C48}"/>
          </ac:spMkLst>
        </pc:spChg>
        <pc:spChg chg="add del">
          <ac:chgData name="Danielle Detering" userId="385b7343-7e51-4167-b40a-3bc9ed8e0e06" providerId="ADAL" clId="{2C55090A-9F6D-4F86-9122-1528814634FE}" dt="2020-09-01T08:07:46.492" v="10036" actId="478"/>
          <ac:spMkLst>
            <pc:docMk/>
            <pc:sldMk cId="1958039255" sldId="1118"/>
            <ac:spMk id="20" creationId="{EFC4DB7C-5480-4BED-805D-72390B93239B}"/>
          </ac:spMkLst>
        </pc:spChg>
        <pc:spChg chg="add del">
          <ac:chgData name="Danielle Detering" userId="385b7343-7e51-4167-b40a-3bc9ed8e0e06" providerId="ADAL" clId="{2C55090A-9F6D-4F86-9122-1528814634FE}" dt="2020-09-01T08:07:46.492" v="10036" actId="478"/>
          <ac:spMkLst>
            <pc:docMk/>
            <pc:sldMk cId="1958039255" sldId="1118"/>
            <ac:spMk id="21" creationId="{8911CDEF-7F99-4AE4-9C8C-475CEF7DB506}"/>
          </ac:spMkLst>
        </pc:spChg>
        <pc:spChg chg="add del">
          <ac:chgData name="Danielle Detering" userId="385b7343-7e51-4167-b40a-3bc9ed8e0e06" providerId="ADAL" clId="{2C55090A-9F6D-4F86-9122-1528814634FE}" dt="2020-09-01T08:07:46.492" v="10036" actId="478"/>
          <ac:spMkLst>
            <pc:docMk/>
            <pc:sldMk cId="1958039255" sldId="1118"/>
            <ac:spMk id="22" creationId="{654270AE-4C53-43EA-873B-DF7937F23A9B}"/>
          </ac:spMkLst>
        </pc:spChg>
        <pc:spChg chg="add del">
          <ac:chgData name="Danielle Detering" userId="385b7343-7e51-4167-b40a-3bc9ed8e0e06" providerId="ADAL" clId="{2C55090A-9F6D-4F86-9122-1528814634FE}" dt="2020-09-01T08:07:46.492" v="10036" actId="478"/>
          <ac:spMkLst>
            <pc:docMk/>
            <pc:sldMk cId="1958039255" sldId="1118"/>
            <ac:spMk id="23" creationId="{FB63ED82-2F0E-4929-AC52-BF26319393BF}"/>
          </ac:spMkLst>
        </pc:spChg>
        <pc:spChg chg="add del">
          <ac:chgData name="Danielle Detering" userId="385b7343-7e51-4167-b40a-3bc9ed8e0e06" providerId="ADAL" clId="{2C55090A-9F6D-4F86-9122-1528814634FE}" dt="2020-09-01T08:07:46.492" v="10036" actId="478"/>
          <ac:spMkLst>
            <pc:docMk/>
            <pc:sldMk cId="1958039255" sldId="1118"/>
            <ac:spMk id="49" creationId="{50BD2155-CCAA-4B8F-A8B6-CB3381CBF295}"/>
          </ac:spMkLst>
        </pc:spChg>
        <pc:spChg chg="del">
          <ac:chgData name="Danielle Detering" userId="385b7343-7e51-4167-b40a-3bc9ed8e0e06" providerId="ADAL" clId="{2C55090A-9F6D-4F86-9122-1528814634FE}" dt="2020-09-01T08:03:26.671" v="9851" actId="478"/>
          <ac:spMkLst>
            <pc:docMk/>
            <pc:sldMk cId="1958039255" sldId="1118"/>
            <ac:spMk id="224" creationId="{4FF7A8A0-880C-4242-9A63-AECE55B8FA57}"/>
          </ac:spMkLst>
        </pc:spChg>
        <pc:spChg chg="mod">
          <ac:chgData name="Danielle Detering" userId="385b7343-7e51-4167-b40a-3bc9ed8e0e06" providerId="ADAL" clId="{2C55090A-9F6D-4F86-9122-1528814634FE}" dt="2020-09-01T08:04:55.229" v="9929" actId="20577"/>
          <ac:spMkLst>
            <pc:docMk/>
            <pc:sldMk cId="1958039255" sldId="1118"/>
            <ac:spMk id="270" creationId="{1509C758-3637-411E-ADAE-58DC9F86514E}"/>
          </ac:spMkLst>
        </pc:spChg>
        <pc:spChg chg="mod">
          <ac:chgData name="Danielle Detering" userId="385b7343-7e51-4167-b40a-3bc9ed8e0e06" providerId="ADAL" clId="{2C55090A-9F6D-4F86-9122-1528814634FE}" dt="2020-09-01T08:05:11.265" v="9931" actId="20577"/>
          <ac:spMkLst>
            <pc:docMk/>
            <pc:sldMk cId="1958039255" sldId="1118"/>
            <ac:spMk id="276" creationId="{E6F00E54-AF27-4AEB-9E74-A285211D0912}"/>
          </ac:spMkLst>
        </pc:spChg>
        <pc:spChg chg="add del">
          <ac:chgData name="Danielle Detering" userId="385b7343-7e51-4167-b40a-3bc9ed8e0e06" providerId="ADAL" clId="{2C55090A-9F6D-4F86-9122-1528814634FE}" dt="2020-09-01T08:07:50.223" v="10037" actId="478"/>
          <ac:spMkLst>
            <pc:docMk/>
            <pc:sldMk cId="1958039255" sldId="1118"/>
            <ac:spMk id="280" creationId="{4DA16808-3463-46A3-941B-7C107ED8CAA1}"/>
          </ac:spMkLst>
        </pc:spChg>
        <pc:spChg chg="add del">
          <ac:chgData name="Danielle Detering" userId="385b7343-7e51-4167-b40a-3bc9ed8e0e06" providerId="ADAL" clId="{2C55090A-9F6D-4F86-9122-1528814634FE}" dt="2020-09-01T08:07:50.223" v="10037" actId="478"/>
          <ac:spMkLst>
            <pc:docMk/>
            <pc:sldMk cId="1958039255" sldId="1118"/>
            <ac:spMk id="282" creationId="{1871427E-5DDE-4A8A-A91F-728F7D2343E7}"/>
          </ac:spMkLst>
        </pc:spChg>
        <pc:spChg chg="add del">
          <ac:chgData name="Danielle Detering" userId="385b7343-7e51-4167-b40a-3bc9ed8e0e06" providerId="ADAL" clId="{2C55090A-9F6D-4F86-9122-1528814634FE}" dt="2020-09-01T08:07:50.223" v="10037" actId="478"/>
          <ac:spMkLst>
            <pc:docMk/>
            <pc:sldMk cId="1958039255" sldId="1118"/>
            <ac:spMk id="284" creationId="{382C7A38-44D9-4B12-B48E-8CA49D99C4CF}"/>
          </ac:spMkLst>
        </pc:spChg>
        <pc:spChg chg="add del">
          <ac:chgData name="Danielle Detering" userId="385b7343-7e51-4167-b40a-3bc9ed8e0e06" providerId="ADAL" clId="{2C55090A-9F6D-4F86-9122-1528814634FE}" dt="2020-09-01T08:07:50.223" v="10037" actId="478"/>
          <ac:spMkLst>
            <pc:docMk/>
            <pc:sldMk cId="1958039255" sldId="1118"/>
            <ac:spMk id="286" creationId="{41860C5C-C760-4D79-B640-BFCC85105887}"/>
          </ac:spMkLst>
        </pc:spChg>
        <pc:spChg chg="add del">
          <ac:chgData name="Danielle Detering" userId="385b7343-7e51-4167-b40a-3bc9ed8e0e06" providerId="ADAL" clId="{2C55090A-9F6D-4F86-9122-1528814634FE}" dt="2020-09-01T08:07:50.223" v="10037" actId="478"/>
          <ac:spMkLst>
            <pc:docMk/>
            <pc:sldMk cId="1958039255" sldId="1118"/>
            <ac:spMk id="288" creationId="{52900541-7205-46C7-AC6D-281DDB45B005}"/>
          </ac:spMkLst>
        </pc:spChg>
        <pc:cxnChg chg="mod">
          <ac:chgData name="Danielle Detering" userId="385b7343-7e51-4167-b40a-3bc9ed8e0e06" providerId="ADAL" clId="{2C55090A-9F6D-4F86-9122-1528814634FE}" dt="2020-09-01T08:07:46.492" v="10036" actId="478"/>
          <ac:cxnSpMkLst>
            <pc:docMk/>
            <pc:sldMk cId="1958039255" sldId="1118"/>
            <ac:cxnSpMk id="47" creationId="{6BFD12D7-80B1-4F89-8AF7-C348D0BFCB28}"/>
          </ac:cxnSpMkLst>
        </pc:cxnChg>
        <pc:cxnChg chg="mod">
          <ac:chgData name="Danielle Detering" userId="385b7343-7e51-4167-b40a-3bc9ed8e0e06" providerId="ADAL" clId="{2C55090A-9F6D-4F86-9122-1528814634FE}" dt="2020-09-01T08:07:46.492" v="10036" actId="478"/>
          <ac:cxnSpMkLst>
            <pc:docMk/>
            <pc:sldMk cId="1958039255" sldId="1118"/>
            <ac:cxnSpMk id="52" creationId="{3A0D3CFC-7386-4FD5-B818-C12A4D9B83D9}"/>
          </ac:cxnSpMkLst>
        </pc:cxnChg>
        <pc:cxnChg chg="mod">
          <ac:chgData name="Danielle Detering" userId="385b7343-7e51-4167-b40a-3bc9ed8e0e06" providerId="ADAL" clId="{2C55090A-9F6D-4F86-9122-1528814634FE}" dt="2020-09-01T08:07:46.492" v="10036" actId="478"/>
          <ac:cxnSpMkLst>
            <pc:docMk/>
            <pc:sldMk cId="1958039255" sldId="1118"/>
            <ac:cxnSpMk id="53" creationId="{F91CA3E2-4FEB-4D1C-9437-AB298DAC9968}"/>
          </ac:cxnSpMkLst>
        </pc:cxnChg>
        <pc:cxnChg chg="mod">
          <ac:chgData name="Danielle Detering" userId="385b7343-7e51-4167-b40a-3bc9ed8e0e06" providerId="ADAL" clId="{2C55090A-9F6D-4F86-9122-1528814634FE}" dt="2020-09-01T08:07:46.492" v="10036" actId="478"/>
          <ac:cxnSpMkLst>
            <pc:docMk/>
            <pc:sldMk cId="1958039255" sldId="1118"/>
            <ac:cxnSpMk id="54" creationId="{B241DBE0-9EBD-4075-BEE1-B5DE74CDC438}"/>
          </ac:cxnSpMkLst>
        </pc:cxnChg>
        <pc:cxnChg chg="mod">
          <ac:chgData name="Danielle Detering" userId="385b7343-7e51-4167-b40a-3bc9ed8e0e06" providerId="ADAL" clId="{2C55090A-9F6D-4F86-9122-1528814634FE}" dt="2020-09-01T08:07:46.492" v="10036" actId="478"/>
          <ac:cxnSpMkLst>
            <pc:docMk/>
            <pc:sldMk cId="1958039255" sldId="1118"/>
            <ac:cxnSpMk id="55" creationId="{DDA7C73D-943D-48CD-8830-5A8F81DC4E5A}"/>
          </ac:cxnSpMkLst>
        </pc:cxnChg>
        <pc:cxnChg chg="mod">
          <ac:chgData name="Danielle Detering" userId="385b7343-7e51-4167-b40a-3bc9ed8e0e06" providerId="ADAL" clId="{2C55090A-9F6D-4F86-9122-1528814634FE}" dt="2020-09-01T08:07:46.492" v="10036" actId="478"/>
          <ac:cxnSpMkLst>
            <pc:docMk/>
            <pc:sldMk cId="1958039255" sldId="1118"/>
            <ac:cxnSpMk id="56" creationId="{0F9AC526-7BE3-4977-96F2-99CFEC33DADC}"/>
          </ac:cxnSpMkLst>
        </pc:cxnChg>
        <pc:cxnChg chg="mod">
          <ac:chgData name="Danielle Detering" userId="385b7343-7e51-4167-b40a-3bc9ed8e0e06" providerId="ADAL" clId="{2C55090A-9F6D-4F86-9122-1528814634FE}" dt="2020-09-01T08:07:46.492" v="10036" actId="478"/>
          <ac:cxnSpMkLst>
            <pc:docMk/>
            <pc:sldMk cId="1958039255" sldId="1118"/>
            <ac:cxnSpMk id="57" creationId="{D1A5D296-7B54-4539-8C21-2C8A528E210A}"/>
          </ac:cxnSpMkLst>
        </pc:cxnChg>
        <pc:cxnChg chg="mod">
          <ac:chgData name="Danielle Detering" userId="385b7343-7e51-4167-b40a-3bc9ed8e0e06" providerId="ADAL" clId="{2C55090A-9F6D-4F86-9122-1528814634FE}" dt="2020-09-01T08:07:46.492" v="10036" actId="478"/>
          <ac:cxnSpMkLst>
            <pc:docMk/>
            <pc:sldMk cId="1958039255" sldId="1118"/>
            <ac:cxnSpMk id="58" creationId="{EEDB78EC-C218-49BE-9228-B7AC734F261E}"/>
          </ac:cxnSpMkLst>
        </pc:cxnChg>
        <pc:cxnChg chg="mod">
          <ac:chgData name="Danielle Detering" userId="385b7343-7e51-4167-b40a-3bc9ed8e0e06" providerId="ADAL" clId="{2C55090A-9F6D-4F86-9122-1528814634FE}" dt="2020-09-01T08:07:46.492" v="10036" actId="478"/>
          <ac:cxnSpMkLst>
            <pc:docMk/>
            <pc:sldMk cId="1958039255" sldId="1118"/>
            <ac:cxnSpMk id="60" creationId="{F4FB215D-B67C-47F9-895E-D87203301DA6}"/>
          </ac:cxnSpMkLst>
        </pc:cxnChg>
        <pc:cxnChg chg="mod">
          <ac:chgData name="Danielle Detering" userId="385b7343-7e51-4167-b40a-3bc9ed8e0e06" providerId="ADAL" clId="{2C55090A-9F6D-4F86-9122-1528814634FE}" dt="2020-09-01T08:07:46.492" v="10036" actId="478"/>
          <ac:cxnSpMkLst>
            <pc:docMk/>
            <pc:sldMk cId="1958039255" sldId="1118"/>
            <ac:cxnSpMk id="63" creationId="{16481F7A-CEBB-4452-B4FA-472836A83DC1}"/>
          </ac:cxnSpMkLst>
        </pc:cxnChg>
        <pc:cxnChg chg="mod">
          <ac:chgData name="Danielle Detering" userId="385b7343-7e51-4167-b40a-3bc9ed8e0e06" providerId="ADAL" clId="{2C55090A-9F6D-4F86-9122-1528814634FE}" dt="2020-09-01T08:07:46.492" v="10036" actId="478"/>
          <ac:cxnSpMkLst>
            <pc:docMk/>
            <pc:sldMk cId="1958039255" sldId="1118"/>
            <ac:cxnSpMk id="66" creationId="{F033B03A-CFD1-481D-B4BF-AACE899B1513}"/>
          </ac:cxnSpMkLst>
        </pc:cxnChg>
        <pc:cxnChg chg="mod">
          <ac:chgData name="Danielle Detering" userId="385b7343-7e51-4167-b40a-3bc9ed8e0e06" providerId="ADAL" clId="{2C55090A-9F6D-4F86-9122-1528814634FE}" dt="2020-09-01T08:07:46.492" v="10036" actId="478"/>
          <ac:cxnSpMkLst>
            <pc:docMk/>
            <pc:sldMk cId="1958039255" sldId="1118"/>
            <ac:cxnSpMk id="69" creationId="{C3ED5C81-6035-41DF-9A66-C086C1143892}"/>
          </ac:cxnSpMkLst>
        </pc:cxnChg>
        <pc:cxnChg chg="mod">
          <ac:chgData name="Danielle Detering" userId="385b7343-7e51-4167-b40a-3bc9ed8e0e06" providerId="ADAL" clId="{2C55090A-9F6D-4F86-9122-1528814634FE}" dt="2020-09-01T08:07:46.492" v="10036" actId="478"/>
          <ac:cxnSpMkLst>
            <pc:docMk/>
            <pc:sldMk cId="1958039255" sldId="1118"/>
            <ac:cxnSpMk id="72" creationId="{9D38D9E4-D71F-4FE3-9C6D-FF81BBD6CC15}"/>
          </ac:cxnSpMkLst>
        </pc:cxnChg>
        <pc:cxnChg chg="mod">
          <ac:chgData name="Danielle Detering" userId="385b7343-7e51-4167-b40a-3bc9ed8e0e06" providerId="ADAL" clId="{2C55090A-9F6D-4F86-9122-1528814634FE}" dt="2020-09-01T08:07:46.492" v="10036" actId="478"/>
          <ac:cxnSpMkLst>
            <pc:docMk/>
            <pc:sldMk cId="1958039255" sldId="1118"/>
            <ac:cxnSpMk id="75" creationId="{57582EEB-C46D-4BE4-B78C-5E801DE44E0C}"/>
          </ac:cxnSpMkLst>
        </pc:cxnChg>
        <pc:cxnChg chg="mod">
          <ac:chgData name="Danielle Detering" userId="385b7343-7e51-4167-b40a-3bc9ed8e0e06" providerId="ADAL" clId="{2C55090A-9F6D-4F86-9122-1528814634FE}" dt="2020-09-01T08:07:46.492" v="10036" actId="478"/>
          <ac:cxnSpMkLst>
            <pc:docMk/>
            <pc:sldMk cId="1958039255" sldId="1118"/>
            <ac:cxnSpMk id="78" creationId="{6683A750-61A4-4E25-8A5F-135BC82056ED}"/>
          </ac:cxnSpMkLst>
        </pc:cxnChg>
      </pc:sldChg>
      <pc:sldChg chg="addSp delSp modSp add mod modNotesTx">
        <pc:chgData name="Danielle Detering" userId="385b7343-7e51-4167-b40a-3bc9ed8e0e06" providerId="ADAL" clId="{2C55090A-9F6D-4F86-9122-1528814634FE}" dt="2020-09-01T08:09:48.104" v="10158" actId="14100"/>
        <pc:sldMkLst>
          <pc:docMk/>
          <pc:sldMk cId="3502803842" sldId="1119"/>
        </pc:sldMkLst>
        <pc:spChg chg="add mod">
          <ac:chgData name="Danielle Detering" userId="385b7343-7e51-4167-b40a-3bc9ed8e0e06" providerId="ADAL" clId="{2C55090A-9F6D-4F86-9122-1528814634FE}" dt="2020-09-01T08:06:41.426" v="10019" actId="20577"/>
          <ac:spMkLst>
            <pc:docMk/>
            <pc:sldMk cId="3502803842" sldId="1119"/>
            <ac:spMk id="224" creationId="{00B82D21-8359-4949-9CC3-1C9FB7D3D305}"/>
          </ac:spMkLst>
        </pc:spChg>
        <pc:spChg chg="del">
          <ac:chgData name="Danielle Detering" userId="385b7343-7e51-4167-b40a-3bc9ed8e0e06" providerId="ADAL" clId="{2C55090A-9F6D-4F86-9122-1528814634FE}" dt="2020-09-01T08:06:19.852" v="10004" actId="478"/>
          <ac:spMkLst>
            <pc:docMk/>
            <pc:sldMk cId="3502803842" sldId="1119"/>
            <ac:spMk id="225" creationId="{CCA8BCBC-1CB0-4F9B-8E3B-78296CF405EB}"/>
          </ac:spMkLst>
        </pc:spChg>
        <pc:spChg chg="add mod">
          <ac:chgData name="Danielle Detering" userId="385b7343-7e51-4167-b40a-3bc9ed8e0e06" providerId="ADAL" clId="{2C55090A-9F6D-4F86-9122-1528814634FE}" dt="2020-09-01T08:09:48.104" v="10158" actId="14100"/>
          <ac:spMkLst>
            <pc:docMk/>
            <pc:sldMk cId="3502803842" sldId="1119"/>
            <ac:spMk id="226" creationId="{96EB7096-7974-477D-AE39-B523BA3E14F7}"/>
          </ac:spMkLst>
        </pc:spChg>
        <pc:spChg chg="mod">
          <ac:chgData name="Danielle Detering" userId="385b7343-7e51-4167-b40a-3bc9ed8e0e06" providerId="ADAL" clId="{2C55090A-9F6D-4F86-9122-1528814634FE}" dt="2020-09-01T08:08:44.171" v="10095" actId="1038"/>
          <ac:spMkLst>
            <pc:docMk/>
            <pc:sldMk cId="3502803842" sldId="1119"/>
            <ac:spMk id="280" creationId="{4DA16808-3463-46A3-941B-7C107ED8CAA1}"/>
          </ac:spMkLst>
        </pc:spChg>
        <pc:spChg chg="mod">
          <ac:chgData name="Danielle Detering" userId="385b7343-7e51-4167-b40a-3bc9ed8e0e06" providerId="ADAL" clId="{2C55090A-9F6D-4F86-9122-1528814634FE}" dt="2020-09-01T08:08:44.171" v="10095" actId="1038"/>
          <ac:spMkLst>
            <pc:docMk/>
            <pc:sldMk cId="3502803842" sldId="1119"/>
            <ac:spMk id="282" creationId="{1871427E-5DDE-4A8A-A91F-728F7D2343E7}"/>
          </ac:spMkLst>
        </pc:spChg>
        <pc:spChg chg="mod">
          <ac:chgData name="Danielle Detering" userId="385b7343-7e51-4167-b40a-3bc9ed8e0e06" providerId="ADAL" clId="{2C55090A-9F6D-4F86-9122-1528814634FE}" dt="2020-09-01T08:08:44.171" v="10095" actId="1038"/>
          <ac:spMkLst>
            <pc:docMk/>
            <pc:sldMk cId="3502803842" sldId="1119"/>
            <ac:spMk id="284" creationId="{382C7A38-44D9-4B12-B48E-8CA49D99C4CF}"/>
          </ac:spMkLst>
        </pc:spChg>
        <pc:spChg chg="mod">
          <ac:chgData name="Danielle Detering" userId="385b7343-7e51-4167-b40a-3bc9ed8e0e06" providerId="ADAL" clId="{2C55090A-9F6D-4F86-9122-1528814634FE}" dt="2020-09-01T08:08:44.171" v="10095" actId="1038"/>
          <ac:spMkLst>
            <pc:docMk/>
            <pc:sldMk cId="3502803842" sldId="1119"/>
            <ac:spMk id="286" creationId="{41860C5C-C760-4D79-B640-BFCC85105887}"/>
          </ac:spMkLst>
        </pc:spChg>
        <pc:spChg chg="mod">
          <ac:chgData name="Danielle Detering" userId="385b7343-7e51-4167-b40a-3bc9ed8e0e06" providerId="ADAL" clId="{2C55090A-9F6D-4F86-9122-1528814634FE}" dt="2020-09-01T08:08:44.171" v="10095" actId="1038"/>
          <ac:spMkLst>
            <pc:docMk/>
            <pc:sldMk cId="3502803842" sldId="1119"/>
            <ac:spMk id="288" creationId="{52900541-7205-46C7-AC6D-281DDB45B005}"/>
          </ac:spMkLst>
        </pc:spChg>
      </pc:sldChg>
      <pc:sldChg chg="modSp add mod modNotesTx">
        <pc:chgData name="Danielle Detering" userId="385b7343-7e51-4167-b40a-3bc9ed8e0e06" providerId="ADAL" clId="{2C55090A-9F6D-4F86-9122-1528814634FE}" dt="2020-09-01T23:42:58.233" v="11006" actId="20577"/>
        <pc:sldMkLst>
          <pc:docMk/>
          <pc:sldMk cId="3369015511" sldId="1120"/>
        </pc:sldMkLst>
        <pc:spChg chg="mod">
          <ac:chgData name="Danielle Detering" userId="385b7343-7e51-4167-b40a-3bc9ed8e0e06" providerId="ADAL" clId="{2C55090A-9F6D-4F86-9122-1528814634FE}" dt="2020-09-01T08:15:12.106" v="10180" actId="20577"/>
          <ac:spMkLst>
            <pc:docMk/>
            <pc:sldMk cId="3369015511" sldId="1120"/>
            <ac:spMk id="3" creationId="{00000000-0000-0000-0000-000000000000}"/>
          </ac:spMkLst>
        </pc:spChg>
      </pc:sldChg>
      <pc:sldChg chg="addSp delSp modSp add mod ord modNotesTx">
        <pc:chgData name="Danielle Detering" userId="385b7343-7e51-4167-b40a-3bc9ed8e0e06" providerId="ADAL" clId="{2C55090A-9F6D-4F86-9122-1528814634FE}" dt="2020-09-02T00:28:27.626" v="12075" actId="1076"/>
        <pc:sldMkLst>
          <pc:docMk/>
          <pc:sldMk cId="3112610169" sldId="1121"/>
        </pc:sldMkLst>
        <pc:spChg chg="mod">
          <ac:chgData name="Danielle Detering" userId="385b7343-7e51-4167-b40a-3bc9ed8e0e06" providerId="ADAL" clId="{2C55090A-9F6D-4F86-9122-1528814634FE}" dt="2020-09-02T00:18:49.458" v="11911" actId="1076"/>
          <ac:spMkLst>
            <pc:docMk/>
            <pc:sldMk cId="3112610169" sldId="1121"/>
            <ac:spMk id="2" creationId="{13DDE902-0C6D-8D45-962E-302ABDE4FDA4}"/>
          </ac:spMkLst>
        </pc:spChg>
        <pc:spChg chg="add mod">
          <ac:chgData name="Danielle Detering" userId="385b7343-7e51-4167-b40a-3bc9ed8e0e06" providerId="ADAL" clId="{2C55090A-9F6D-4F86-9122-1528814634FE}" dt="2020-09-02T00:19:48.110" v="11916" actId="164"/>
          <ac:spMkLst>
            <pc:docMk/>
            <pc:sldMk cId="3112610169" sldId="1121"/>
            <ac:spMk id="3" creationId="{911D803D-C397-4057-B626-090E6A3EF58F}"/>
          </ac:spMkLst>
        </pc:spChg>
        <pc:spChg chg="add mod">
          <ac:chgData name="Danielle Detering" userId="385b7343-7e51-4167-b40a-3bc9ed8e0e06" providerId="ADAL" clId="{2C55090A-9F6D-4F86-9122-1528814634FE}" dt="2020-09-02T00:19:48.110" v="11916" actId="164"/>
          <ac:spMkLst>
            <pc:docMk/>
            <pc:sldMk cId="3112610169" sldId="1121"/>
            <ac:spMk id="4" creationId="{48EFE16F-A3AD-4C9D-B84B-CB8DD4121F78}"/>
          </ac:spMkLst>
        </pc:spChg>
        <pc:spChg chg="add del mod topLvl">
          <ac:chgData name="Danielle Detering" userId="385b7343-7e51-4167-b40a-3bc9ed8e0e06" providerId="ADAL" clId="{2C55090A-9F6D-4F86-9122-1528814634FE}" dt="2020-09-02T00:19:22.118" v="11913" actId="478"/>
          <ac:spMkLst>
            <pc:docMk/>
            <pc:sldMk cId="3112610169" sldId="1121"/>
            <ac:spMk id="17" creationId="{E2474B8D-2696-4225-97E8-6DC29BC2BEA1}"/>
          </ac:spMkLst>
        </pc:spChg>
        <pc:spChg chg="add del mod topLvl">
          <ac:chgData name="Danielle Detering" userId="385b7343-7e51-4167-b40a-3bc9ed8e0e06" providerId="ADAL" clId="{2C55090A-9F6D-4F86-9122-1528814634FE}" dt="2020-09-02T00:19:22.118" v="11913" actId="478"/>
          <ac:spMkLst>
            <pc:docMk/>
            <pc:sldMk cId="3112610169" sldId="1121"/>
            <ac:spMk id="18" creationId="{3F18E801-0A2E-4CEB-A406-104A0CA6A4FE}"/>
          </ac:spMkLst>
        </pc:spChg>
        <pc:spChg chg="add del mod topLvl">
          <ac:chgData name="Danielle Detering" userId="385b7343-7e51-4167-b40a-3bc9ed8e0e06" providerId="ADAL" clId="{2C55090A-9F6D-4F86-9122-1528814634FE}" dt="2020-09-02T00:19:22.118" v="11913" actId="478"/>
          <ac:spMkLst>
            <pc:docMk/>
            <pc:sldMk cId="3112610169" sldId="1121"/>
            <ac:spMk id="19" creationId="{F847DB7B-A182-4AD7-8943-FEE3A043C8B5}"/>
          </ac:spMkLst>
        </pc:spChg>
        <pc:spChg chg="add del mod topLvl">
          <ac:chgData name="Danielle Detering" userId="385b7343-7e51-4167-b40a-3bc9ed8e0e06" providerId="ADAL" clId="{2C55090A-9F6D-4F86-9122-1528814634FE}" dt="2020-09-02T00:19:22.118" v="11913" actId="478"/>
          <ac:spMkLst>
            <pc:docMk/>
            <pc:sldMk cId="3112610169" sldId="1121"/>
            <ac:spMk id="20" creationId="{CAF0E608-8642-46C4-87A6-A0929A4651B8}"/>
          </ac:spMkLst>
        </pc:spChg>
        <pc:spChg chg="add del mod topLvl">
          <ac:chgData name="Danielle Detering" userId="385b7343-7e51-4167-b40a-3bc9ed8e0e06" providerId="ADAL" clId="{2C55090A-9F6D-4F86-9122-1528814634FE}" dt="2020-09-02T00:19:22.118" v="11913" actId="478"/>
          <ac:spMkLst>
            <pc:docMk/>
            <pc:sldMk cId="3112610169" sldId="1121"/>
            <ac:spMk id="21" creationId="{CC35AC72-5C84-4193-84CD-BDB2350E02A3}"/>
          </ac:spMkLst>
        </pc:spChg>
        <pc:spChg chg="add del mod topLvl">
          <ac:chgData name="Danielle Detering" userId="385b7343-7e51-4167-b40a-3bc9ed8e0e06" providerId="ADAL" clId="{2C55090A-9F6D-4F86-9122-1528814634FE}" dt="2020-09-02T00:19:22.118" v="11913" actId="478"/>
          <ac:spMkLst>
            <pc:docMk/>
            <pc:sldMk cId="3112610169" sldId="1121"/>
            <ac:spMk id="22" creationId="{37C82145-4BBC-43B3-BBCA-E644701A5BF4}"/>
          </ac:spMkLst>
        </pc:spChg>
        <pc:spChg chg="add del mod topLvl">
          <ac:chgData name="Danielle Detering" userId="385b7343-7e51-4167-b40a-3bc9ed8e0e06" providerId="ADAL" clId="{2C55090A-9F6D-4F86-9122-1528814634FE}" dt="2020-09-02T00:19:22.118" v="11913" actId="478"/>
          <ac:spMkLst>
            <pc:docMk/>
            <pc:sldMk cId="3112610169" sldId="1121"/>
            <ac:spMk id="23" creationId="{16F52E63-DE5D-4084-95A0-F2DE8DE722FF}"/>
          </ac:spMkLst>
        </pc:spChg>
        <pc:spChg chg="add del mod topLvl">
          <ac:chgData name="Danielle Detering" userId="385b7343-7e51-4167-b40a-3bc9ed8e0e06" providerId="ADAL" clId="{2C55090A-9F6D-4F86-9122-1528814634FE}" dt="2020-09-02T00:19:22.118" v="11913" actId="478"/>
          <ac:spMkLst>
            <pc:docMk/>
            <pc:sldMk cId="3112610169" sldId="1121"/>
            <ac:spMk id="24" creationId="{8C15143E-4A71-462C-9BA1-41145773890A}"/>
          </ac:spMkLst>
        </pc:spChg>
        <pc:spChg chg="add del mod topLvl">
          <ac:chgData name="Danielle Detering" userId="385b7343-7e51-4167-b40a-3bc9ed8e0e06" providerId="ADAL" clId="{2C55090A-9F6D-4F86-9122-1528814634FE}" dt="2020-09-02T00:19:22.118" v="11913" actId="478"/>
          <ac:spMkLst>
            <pc:docMk/>
            <pc:sldMk cId="3112610169" sldId="1121"/>
            <ac:spMk id="25" creationId="{58639FAE-DCA8-42E1-83AB-E69DBFE36172}"/>
          </ac:spMkLst>
        </pc:spChg>
        <pc:spChg chg="add del mod topLvl">
          <ac:chgData name="Danielle Detering" userId="385b7343-7e51-4167-b40a-3bc9ed8e0e06" providerId="ADAL" clId="{2C55090A-9F6D-4F86-9122-1528814634FE}" dt="2020-09-02T00:19:22.118" v="11913" actId="478"/>
          <ac:spMkLst>
            <pc:docMk/>
            <pc:sldMk cId="3112610169" sldId="1121"/>
            <ac:spMk id="26" creationId="{9BAF20DE-6370-4D28-9107-94B85862D9F2}"/>
          </ac:spMkLst>
        </pc:spChg>
        <pc:spChg chg="add del mod topLvl">
          <ac:chgData name="Danielle Detering" userId="385b7343-7e51-4167-b40a-3bc9ed8e0e06" providerId="ADAL" clId="{2C55090A-9F6D-4F86-9122-1528814634FE}" dt="2020-09-02T00:19:22.118" v="11913" actId="478"/>
          <ac:spMkLst>
            <pc:docMk/>
            <pc:sldMk cId="3112610169" sldId="1121"/>
            <ac:spMk id="27" creationId="{103B01A3-F0FE-41E9-9D0C-90DF45DBA5F8}"/>
          </ac:spMkLst>
        </pc:spChg>
        <pc:spChg chg="add del mod topLvl">
          <ac:chgData name="Danielle Detering" userId="385b7343-7e51-4167-b40a-3bc9ed8e0e06" providerId="ADAL" clId="{2C55090A-9F6D-4F86-9122-1528814634FE}" dt="2020-09-02T00:19:22.118" v="11913" actId="478"/>
          <ac:spMkLst>
            <pc:docMk/>
            <pc:sldMk cId="3112610169" sldId="1121"/>
            <ac:spMk id="28" creationId="{CD80E94D-4049-4428-BAFC-AD46C7ADF447}"/>
          </ac:spMkLst>
        </pc:spChg>
        <pc:spChg chg="del mod topLvl">
          <ac:chgData name="Danielle Detering" userId="385b7343-7e51-4167-b40a-3bc9ed8e0e06" providerId="ADAL" clId="{2C55090A-9F6D-4F86-9122-1528814634FE}" dt="2020-09-02T00:19:26.908" v="11914" actId="478"/>
          <ac:spMkLst>
            <pc:docMk/>
            <pc:sldMk cId="3112610169" sldId="1121"/>
            <ac:spMk id="30" creationId="{7AA34263-2E16-4B30-BBB6-2CDBB136F920}"/>
          </ac:spMkLst>
        </pc:spChg>
        <pc:spChg chg="mod topLvl">
          <ac:chgData name="Danielle Detering" userId="385b7343-7e51-4167-b40a-3bc9ed8e0e06" providerId="ADAL" clId="{2C55090A-9F6D-4F86-9122-1528814634FE}" dt="2020-09-02T00:19:48.110" v="11916" actId="164"/>
          <ac:spMkLst>
            <pc:docMk/>
            <pc:sldMk cId="3112610169" sldId="1121"/>
            <ac:spMk id="103" creationId="{1FD4B73D-2FAE-4AD4-886C-14ACF05E25A3}"/>
          </ac:spMkLst>
        </pc:spChg>
        <pc:spChg chg="mod topLvl">
          <ac:chgData name="Danielle Detering" userId="385b7343-7e51-4167-b40a-3bc9ed8e0e06" providerId="ADAL" clId="{2C55090A-9F6D-4F86-9122-1528814634FE}" dt="2020-09-02T00:19:48.110" v="11916" actId="164"/>
          <ac:spMkLst>
            <pc:docMk/>
            <pc:sldMk cId="3112610169" sldId="1121"/>
            <ac:spMk id="104" creationId="{D7642FD2-1EBA-4C1B-98CE-84C81AED164D}"/>
          </ac:spMkLst>
        </pc:spChg>
        <pc:spChg chg="mod topLvl">
          <ac:chgData name="Danielle Detering" userId="385b7343-7e51-4167-b40a-3bc9ed8e0e06" providerId="ADAL" clId="{2C55090A-9F6D-4F86-9122-1528814634FE}" dt="2020-09-02T00:19:48.110" v="11916" actId="164"/>
          <ac:spMkLst>
            <pc:docMk/>
            <pc:sldMk cId="3112610169" sldId="1121"/>
            <ac:spMk id="105" creationId="{C186ADA9-52A9-40B5-B43C-46E7F99B6C4A}"/>
          </ac:spMkLst>
        </pc:spChg>
        <pc:spChg chg="mod topLvl">
          <ac:chgData name="Danielle Detering" userId="385b7343-7e51-4167-b40a-3bc9ed8e0e06" providerId="ADAL" clId="{2C55090A-9F6D-4F86-9122-1528814634FE}" dt="2020-09-02T00:19:48.110" v="11916" actId="164"/>
          <ac:spMkLst>
            <pc:docMk/>
            <pc:sldMk cId="3112610169" sldId="1121"/>
            <ac:spMk id="106" creationId="{FDFD552E-60A2-4ADA-96DA-2016F82D0A3D}"/>
          </ac:spMkLst>
        </pc:spChg>
        <pc:spChg chg="mod topLvl">
          <ac:chgData name="Danielle Detering" userId="385b7343-7e51-4167-b40a-3bc9ed8e0e06" providerId="ADAL" clId="{2C55090A-9F6D-4F86-9122-1528814634FE}" dt="2020-09-02T00:19:48.110" v="11916" actId="164"/>
          <ac:spMkLst>
            <pc:docMk/>
            <pc:sldMk cId="3112610169" sldId="1121"/>
            <ac:spMk id="107" creationId="{1315B639-F921-496E-8E32-4BDBF2B57EC9}"/>
          </ac:spMkLst>
        </pc:spChg>
        <pc:spChg chg="mod topLvl">
          <ac:chgData name="Danielle Detering" userId="385b7343-7e51-4167-b40a-3bc9ed8e0e06" providerId="ADAL" clId="{2C55090A-9F6D-4F86-9122-1528814634FE}" dt="2020-09-02T00:19:48.110" v="11916" actId="164"/>
          <ac:spMkLst>
            <pc:docMk/>
            <pc:sldMk cId="3112610169" sldId="1121"/>
            <ac:spMk id="108" creationId="{88320B73-D329-4365-AF86-A7DBA820FC45}"/>
          </ac:spMkLst>
        </pc:spChg>
        <pc:spChg chg="mod topLvl">
          <ac:chgData name="Danielle Detering" userId="385b7343-7e51-4167-b40a-3bc9ed8e0e06" providerId="ADAL" clId="{2C55090A-9F6D-4F86-9122-1528814634FE}" dt="2020-09-02T00:19:48.110" v="11916" actId="164"/>
          <ac:spMkLst>
            <pc:docMk/>
            <pc:sldMk cId="3112610169" sldId="1121"/>
            <ac:spMk id="109" creationId="{D68510AA-A01B-444D-9666-87C8CF59008F}"/>
          </ac:spMkLst>
        </pc:spChg>
        <pc:spChg chg="mod topLvl">
          <ac:chgData name="Danielle Detering" userId="385b7343-7e51-4167-b40a-3bc9ed8e0e06" providerId="ADAL" clId="{2C55090A-9F6D-4F86-9122-1528814634FE}" dt="2020-09-02T00:19:48.110" v="11916" actId="164"/>
          <ac:spMkLst>
            <pc:docMk/>
            <pc:sldMk cId="3112610169" sldId="1121"/>
            <ac:spMk id="110" creationId="{E3C7EAFC-0D7B-4B89-B4D3-8EF7230B3A88}"/>
          </ac:spMkLst>
        </pc:spChg>
        <pc:spChg chg="mod topLvl">
          <ac:chgData name="Danielle Detering" userId="385b7343-7e51-4167-b40a-3bc9ed8e0e06" providerId="ADAL" clId="{2C55090A-9F6D-4F86-9122-1528814634FE}" dt="2020-09-02T00:19:48.110" v="11916" actId="164"/>
          <ac:spMkLst>
            <pc:docMk/>
            <pc:sldMk cId="3112610169" sldId="1121"/>
            <ac:spMk id="111" creationId="{A3D579FF-6424-4A80-BEEF-8D405516043F}"/>
          </ac:spMkLst>
        </pc:spChg>
        <pc:spChg chg="mod topLvl">
          <ac:chgData name="Danielle Detering" userId="385b7343-7e51-4167-b40a-3bc9ed8e0e06" providerId="ADAL" clId="{2C55090A-9F6D-4F86-9122-1528814634FE}" dt="2020-09-02T00:19:48.110" v="11916" actId="164"/>
          <ac:spMkLst>
            <pc:docMk/>
            <pc:sldMk cId="3112610169" sldId="1121"/>
            <ac:spMk id="112" creationId="{A6CBD05D-2C69-466D-86CA-12F6BFB58F51}"/>
          </ac:spMkLst>
        </pc:spChg>
        <pc:spChg chg="mod topLvl">
          <ac:chgData name="Danielle Detering" userId="385b7343-7e51-4167-b40a-3bc9ed8e0e06" providerId="ADAL" clId="{2C55090A-9F6D-4F86-9122-1528814634FE}" dt="2020-09-02T00:19:48.110" v="11916" actId="164"/>
          <ac:spMkLst>
            <pc:docMk/>
            <pc:sldMk cId="3112610169" sldId="1121"/>
            <ac:spMk id="113" creationId="{FF5D7160-2A20-4132-B4EB-A7AA912CEAEF}"/>
          </ac:spMkLst>
        </pc:spChg>
        <pc:spChg chg="mod topLvl">
          <ac:chgData name="Danielle Detering" userId="385b7343-7e51-4167-b40a-3bc9ed8e0e06" providerId="ADAL" clId="{2C55090A-9F6D-4F86-9122-1528814634FE}" dt="2020-09-02T00:19:48.110" v="11916" actId="164"/>
          <ac:spMkLst>
            <pc:docMk/>
            <pc:sldMk cId="3112610169" sldId="1121"/>
            <ac:spMk id="114" creationId="{89B72129-4226-4E9E-93B7-86D456FFECD2}"/>
          </ac:spMkLst>
        </pc:spChg>
        <pc:spChg chg="del mod topLvl">
          <ac:chgData name="Danielle Detering" userId="385b7343-7e51-4167-b40a-3bc9ed8e0e06" providerId="ADAL" clId="{2C55090A-9F6D-4F86-9122-1528814634FE}" dt="2020-09-02T00:19:26.908" v="11914" actId="478"/>
          <ac:spMkLst>
            <pc:docMk/>
            <pc:sldMk cId="3112610169" sldId="1121"/>
            <ac:spMk id="115" creationId="{23D36D51-6928-485F-8DD9-EC1BF851ABFC}"/>
          </ac:spMkLst>
        </pc:spChg>
        <pc:spChg chg="del mod topLvl">
          <ac:chgData name="Danielle Detering" userId="385b7343-7e51-4167-b40a-3bc9ed8e0e06" providerId="ADAL" clId="{2C55090A-9F6D-4F86-9122-1528814634FE}" dt="2020-09-02T00:19:26.908" v="11914" actId="478"/>
          <ac:spMkLst>
            <pc:docMk/>
            <pc:sldMk cId="3112610169" sldId="1121"/>
            <ac:spMk id="116" creationId="{CDB31AAA-F43C-45B4-8B1D-A7E40A7F802A}"/>
          </ac:spMkLst>
        </pc:spChg>
        <pc:spChg chg="del mod topLvl">
          <ac:chgData name="Danielle Detering" userId="385b7343-7e51-4167-b40a-3bc9ed8e0e06" providerId="ADAL" clId="{2C55090A-9F6D-4F86-9122-1528814634FE}" dt="2020-09-02T00:19:26.908" v="11914" actId="478"/>
          <ac:spMkLst>
            <pc:docMk/>
            <pc:sldMk cId="3112610169" sldId="1121"/>
            <ac:spMk id="117" creationId="{A9116613-2175-4160-A05C-75CCEF3D66FB}"/>
          </ac:spMkLst>
        </pc:spChg>
        <pc:spChg chg="del mod topLvl">
          <ac:chgData name="Danielle Detering" userId="385b7343-7e51-4167-b40a-3bc9ed8e0e06" providerId="ADAL" clId="{2C55090A-9F6D-4F86-9122-1528814634FE}" dt="2020-09-02T00:19:26.908" v="11914" actId="478"/>
          <ac:spMkLst>
            <pc:docMk/>
            <pc:sldMk cId="3112610169" sldId="1121"/>
            <ac:spMk id="118" creationId="{76BC01A7-9314-4C29-AA5B-FD034C90BFE1}"/>
          </ac:spMkLst>
        </pc:spChg>
        <pc:spChg chg="del mod topLvl">
          <ac:chgData name="Danielle Detering" userId="385b7343-7e51-4167-b40a-3bc9ed8e0e06" providerId="ADAL" clId="{2C55090A-9F6D-4F86-9122-1528814634FE}" dt="2020-09-02T00:19:26.908" v="11914" actId="478"/>
          <ac:spMkLst>
            <pc:docMk/>
            <pc:sldMk cId="3112610169" sldId="1121"/>
            <ac:spMk id="119" creationId="{AFADBB63-FD1A-4E7E-9BDC-AFC82FEAAE8C}"/>
          </ac:spMkLst>
        </pc:spChg>
        <pc:spChg chg="del mod topLvl">
          <ac:chgData name="Danielle Detering" userId="385b7343-7e51-4167-b40a-3bc9ed8e0e06" providerId="ADAL" clId="{2C55090A-9F6D-4F86-9122-1528814634FE}" dt="2020-09-02T00:19:26.908" v="11914" actId="478"/>
          <ac:spMkLst>
            <pc:docMk/>
            <pc:sldMk cId="3112610169" sldId="1121"/>
            <ac:spMk id="120" creationId="{F560E9C3-B660-40EB-947F-734EE5B4274B}"/>
          </ac:spMkLst>
        </pc:spChg>
        <pc:spChg chg="del mod topLvl">
          <ac:chgData name="Danielle Detering" userId="385b7343-7e51-4167-b40a-3bc9ed8e0e06" providerId="ADAL" clId="{2C55090A-9F6D-4F86-9122-1528814634FE}" dt="2020-09-02T00:19:26.908" v="11914" actId="478"/>
          <ac:spMkLst>
            <pc:docMk/>
            <pc:sldMk cId="3112610169" sldId="1121"/>
            <ac:spMk id="121" creationId="{D5DE45DC-34E7-40CF-AEE6-B663D3E391C9}"/>
          </ac:spMkLst>
        </pc:spChg>
        <pc:spChg chg="del mod topLvl">
          <ac:chgData name="Danielle Detering" userId="385b7343-7e51-4167-b40a-3bc9ed8e0e06" providerId="ADAL" clId="{2C55090A-9F6D-4F86-9122-1528814634FE}" dt="2020-09-02T00:19:26.908" v="11914" actId="478"/>
          <ac:spMkLst>
            <pc:docMk/>
            <pc:sldMk cId="3112610169" sldId="1121"/>
            <ac:spMk id="122" creationId="{CDD4C575-6968-485C-94BD-697FFA426E40}"/>
          </ac:spMkLst>
        </pc:spChg>
        <pc:spChg chg="del mod topLvl">
          <ac:chgData name="Danielle Detering" userId="385b7343-7e51-4167-b40a-3bc9ed8e0e06" providerId="ADAL" clId="{2C55090A-9F6D-4F86-9122-1528814634FE}" dt="2020-09-02T00:19:26.908" v="11914" actId="478"/>
          <ac:spMkLst>
            <pc:docMk/>
            <pc:sldMk cId="3112610169" sldId="1121"/>
            <ac:spMk id="123" creationId="{6EF3E6E0-0087-4C74-B1AB-DDA27D34567E}"/>
          </ac:spMkLst>
        </pc:spChg>
        <pc:spChg chg="del mod topLvl">
          <ac:chgData name="Danielle Detering" userId="385b7343-7e51-4167-b40a-3bc9ed8e0e06" providerId="ADAL" clId="{2C55090A-9F6D-4F86-9122-1528814634FE}" dt="2020-09-02T00:19:26.908" v="11914" actId="478"/>
          <ac:spMkLst>
            <pc:docMk/>
            <pc:sldMk cId="3112610169" sldId="1121"/>
            <ac:spMk id="124" creationId="{FB2A3199-4324-46EC-A36F-36C2C2E5A13C}"/>
          </ac:spMkLst>
        </pc:spChg>
        <pc:spChg chg="del mod topLvl">
          <ac:chgData name="Danielle Detering" userId="385b7343-7e51-4167-b40a-3bc9ed8e0e06" providerId="ADAL" clId="{2C55090A-9F6D-4F86-9122-1528814634FE}" dt="2020-09-02T00:19:26.908" v="11914" actId="478"/>
          <ac:spMkLst>
            <pc:docMk/>
            <pc:sldMk cId="3112610169" sldId="1121"/>
            <ac:spMk id="125" creationId="{883DB6BC-2867-45F9-AD2A-BB9891AE68A6}"/>
          </ac:spMkLst>
        </pc:spChg>
        <pc:spChg chg="del">
          <ac:chgData name="Danielle Detering" userId="385b7343-7e51-4167-b40a-3bc9ed8e0e06" providerId="ADAL" clId="{2C55090A-9F6D-4F86-9122-1528814634FE}" dt="2020-09-01T23:43:32.040" v="11022" actId="478"/>
          <ac:spMkLst>
            <pc:docMk/>
            <pc:sldMk cId="3112610169" sldId="1121"/>
            <ac:spMk id="152" creationId="{923D8A6F-B808-4392-A88A-F2A56635EB59}"/>
          </ac:spMkLst>
        </pc:spChg>
        <pc:spChg chg="del">
          <ac:chgData name="Danielle Detering" userId="385b7343-7e51-4167-b40a-3bc9ed8e0e06" providerId="ADAL" clId="{2C55090A-9F6D-4F86-9122-1528814634FE}" dt="2020-09-01T23:43:32.040" v="11022" actId="478"/>
          <ac:spMkLst>
            <pc:docMk/>
            <pc:sldMk cId="3112610169" sldId="1121"/>
            <ac:spMk id="153" creationId="{09A61804-49F1-4638-9D22-428BC5EF331D}"/>
          </ac:spMkLst>
        </pc:spChg>
        <pc:spChg chg="del">
          <ac:chgData name="Danielle Detering" userId="385b7343-7e51-4167-b40a-3bc9ed8e0e06" providerId="ADAL" clId="{2C55090A-9F6D-4F86-9122-1528814634FE}" dt="2020-09-01T23:43:32.040" v="11022" actId="478"/>
          <ac:spMkLst>
            <pc:docMk/>
            <pc:sldMk cId="3112610169" sldId="1121"/>
            <ac:spMk id="155" creationId="{B7233012-510C-4D73-9932-96FB22BEE116}"/>
          </ac:spMkLst>
        </pc:spChg>
        <pc:spChg chg="del">
          <ac:chgData name="Danielle Detering" userId="385b7343-7e51-4167-b40a-3bc9ed8e0e06" providerId="ADAL" clId="{2C55090A-9F6D-4F86-9122-1528814634FE}" dt="2020-09-01T23:43:32.040" v="11022" actId="478"/>
          <ac:spMkLst>
            <pc:docMk/>
            <pc:sldMk cId="3112610169" sldId="1121"/>
            <ac:spMk id="163" creationId="{2C2BFF39-EB76-48FE-974D-DD2DD64D4436}"/>
          </ac:spMkLst>
        </pc:spChg>
        <pc:spChg chg="del">
          <ac:chgData name="Danielle Detering" userId="385b7343-7e51-4167-b40a-3bc9ed8e0e06" providerId="ADAL" clId="{2C55090A-9F6D-4F86-9122-1528814634FE}" dt="2020-09-01T23:43:32.040" v="11022" actId="478"/>
          <ac:spMkLst>
            <pc:docMk/>
            <pc:sldMk cId="3112610169" sldId="1121"/>
            <ac:spMk id="164" creationId="{BF2F3BE2-70E1-45B9-99B0-6B1189CDA54A}"/>
          </ac:spMkLst>
        </pc:spChg>
        <pc:spChg chg="del">
          <ac:chgData name="Danielle Detering" userId="385b7343-7e51-4167-b40a-3bc9ed8e0e06" providerId="ADAL" clId="{2C55090A-9F6D-4F86-9122-1528814634FE}" dt="2020-09-01T23:43:32.040" v="11022" actId="478"/>
          <ac:spMkLst>
            <pc:docMk/>
            <pc:sldMk cId="3112610169" sldId="1121"/>
            <ac:spMk id="165" creationId="{50397E3A-F6AA-4A1C-9C85-AB6BAA1E9728}"/>
          </ac:spMkLst>
        </pc:spChg>
        <pc:spChg chg="del mod topLvl">
          <ac:chgData name="Danielle Detering" userId="385b7343-7e51-4167-b40a-3bc9ed8e0e06" providerId="ADAL" clId="{2C55090A-9F6D-4F86-9122-1528814634FE}" dt="2020-09-02T00:07:58.843" v="11041" actId="478"/>
          <ac:spMkLst>
            <pc:docMk/>
            <pc:sldMk cId="3112610169" sldId="1121"/>
            <ac:spMk id="212" creationId="{0C1B3AEE-6E6C-418E-9D39-3611837A2113}"/>
          </ac:spMkLst>
        </pc:spChg>
        <pc:spChg chg="del mod topLvl">
          <ac:chgData name="Danielle Detering" userId="385b7343-7e51-4167-b40a-3bc9ed8e0e06" providerId="ADAL" clId="{2C55090A-9F6D-4F86-9122-1528814634FE}" dt="2020-09-02T00:07:58.843" v="11041" actId="478"/>
          <ac:spMkLst>
            <pc:docMk/>
            <pc:sldMk cId="3112610169" sldId="1121"/>
            <ac:spMk id="213" creationId="{83D78AA3-6CF5-4B51-8F82-CBBFDA3DDF46}"/>
          </ac:spMkLst>
        </pc:spChg>
        <pc:spChg chg="del mod topLvl">
          <ac:chgData name="Danielle Detering" userId="385b7343-7e51-4167-b40a-3bc9ed8e0e06" providerId="ADAL" clId="{2C55090A-9F6D-4F86-9122-1528814634FE}" dt="2020-09-02T00:07:58.843" v="11041" actId="478"/>
          <ac:spMkLst>
            <pc:docMk/>
            <pc:sldMk cId="3112610169" sldId="1121"/>
            <ac:spMk id="214" creationId="{815021D6-075A-40E7-82AD-08B7FCCAFA2D}"/>
          </ac:spMkLst>
        </pc:spChg>
        <pc:spChg chg="del mod topLvl">
          <ac:chgData name="Danielle Detering" userId="385b7343-7e51-4167-b40a-3bc9ed8e0e06" providerId="ADAL" clId="{2C55090A-9F6D-4F86-9122-1528814634FE}" dt="2020-09-02T00:07:58.843" v="11041" actId="478"/>
          <ac:spMkLst>
            <pc:docMk/>
            <pc:sldMk cId="3112610169" sldId="1121"/>
            <ac:spMk id="215" creationId="{117DCD73-7CF3-4F2A-9F26-2A4BDEB9E021}"/>
          </ac:spMkLst>
        </pc:spChg>
        <pc:spChg chg="del mod topLvl">
          <ac:chgData name="Danielle Detering" userId="385b7343-7e51-4167-b40a-3bc9ed8e0e06" providerId="ADAL" clId="{2C55090A-9F6D-4F86-9122-1528814634FE}" dt="2020-09-02T00:07:58.843" v="11041" actId="478"/>
          <ac:spMkLst>
            <pc:docMk/>
            <pc:sldMk cId="3112610169" sldId="1121"/>
            <ac:spMk id="216" creationId="{D6AC83F5-7CA2-40C8-830A-F73DF810DE83}"/>
          </ac:spMkLst>
        </pc:spChg>
        <pc:spChg chg="del mod topLvl">
          <ac:chgData name="Danielle Detering" userId="385b7343-7e51-4167-b40a-3bc9ed8e0e06" providerId="ADAL" clId="{2C55090A-9F6D-4F86-9122-1528814634FE}" dt="2020-09-02T00:07:58.843" v="11041" actId="478"/>
          <ac:spMkLst>
            <pc:docMk/>
            <pc:sldMk cId="3112610169" sldId="1121"/>
            <ac:spMk id="217" creationId="{F2CE28FD-7EF0-442C-8110-8D72B1180DB1}"/>
          </ac:spMkLst>
        </pc:spChg>
        <pc:spChg chg="del mod topLvl">
          <ac:chgData name="Danielle Detering" userId="385b7343-7e51-4167-b40a-3bc9ed8e0e06" providerId="ADAL" clId="{2C55090A-9F6D-4F86-9122-1528814634FE}" dt="2020-09-02T00:07:58.843" v="11041" actId="478"/>
          <ac:spMkLst>
            <pc:docMk/>
            <pc:sldMk cId="3112610169" sldId="1121"/>
            <ac:spMk id="218" creationId="{9DE247FE-E889-4CC3-AA9F-B213D60F0131}"/>
          </ac:spMkLst>
        </pc:spChg>
        <pc:spChg chg="del mod topLvl">
          <ac:chgData name="Danielle Detering" userId="385b7343-7e51-4167-b40a-3bc9ed8e0e06" providerId="ADAL" clId="{2C55090A-9F6D-4F86-9122-1528814634FE}" dt="2020-09-02T00:07:58.843" v="11041" actId="478"/>
          <ac:spMkLst>
            <pc:docMk/>
            <pc:sldMk cId="3112610169" sldId="1121"/>
            <ac:spMk id="219" creationId="{EFCD844A-540B-42CE-B285-854E3EF0705C}"/>
          </ac:spMkLst>
        </pc:spChg>
        <pc:spChg chg="del mod topLvl">
          <ac:chgData name="Danielle Detering" userId="385b7343-7e51-4167-b40a-3bc9ed8e0e06" providerId="ADAL" clId="{2C55090A-9F6D-4F86-9122-1528814634FE}" dt="2020-09-02T00:07:58.843" v="11041" actId="478"/>
          <ac:spMkLst>
            <pc:docMk/>
            <pc:sldMk cId="3112610169" sldId="1121"/>
            <ac:spMk id="220" creationId="{666E31BD-A7FF-4847-B352-8AA5BFE413A9}"/>
          </ac:spMkLst>
        </pc:spChg>
        <pc:spChg chg="del mod topLvl">
          <ac:chgData name="Danielle Detering" userId="385b7343-7e51-4167-b40a-3bc9ed8e0e06" providerId="ADAL" clId="{2C55090A-9F6D-4F86-9122-1528814634FE}" dt="2020-09-02T00:07:58.843" v="11041" actId="478"/>
          <ac:spMkLst>
            <pc:docMk/>
            <pc:sldMk cId="3112610169" sldId="1121"/>
            <ac:spMk id="221" creationId="{408834A3-D261-441B-8E3B-2D23BB35769D}"/>
          </ac:spMkLst>
        </pc:spChg>
        <pc:spChg chg="del mod topLvl">
          <ac:chgData name="Danielle Detering" userId="385b7343-7e51-4167-b40a-3bc9ed8e0e06" providerId="ADAL" clId="{2C55090A-9F6D-4F86-9122-1528814634FE}" dt="2020-09-02T00:07:58.843" v="11041" actId="478"/>
          <ac:spMkLst>
            <pc:docMk/>
            <pc:sldMk cId="3112610169" sldId="1121"/>
            <ac:spMk id="222" creationId="{1FE782B6-F14F-4548-959E-79738DF8C22F}"/>
          </ac:spMkLst>
        </pc:spChg>
        <pc:spChg chg="del mod topLvl">
          <ac:chgData name="Danielle Detering" userId="385b7343-7e51-4167-b40a-3bc9ed8e0e06" providerId="ADAL" clId="{2C55090A-9F6D-4F86-9122-1528814634FE}" dt="2020-09-02T00:07:58.843" v="11041" actId="478"/>
          <ac:spMkLst>
            <pc:docMk/>
            <pc:sldMk cId="3112610169" sldId="1121"/>
            <ac:spMk id="223" creationId="{62CB7FB9-A18F-4AF6-BA72-935EF78F82CD}"/>
          </ac:spMkLst>
        </pc:spChg>
        <pc:spChg chg="mod topLvl">
          <ac:chgData name="Danielle Detering" userId="385b7343-7e51-4167-b40a-3bc9ed8e0e06" providerId="ADAL" clId="{2C55090A-9F6D-4F86-9122-1528814634FE}" dt="2020-09-02T00:19:48.110" v="11916" actId="164"/>
          <ac:spMkLst>
            <pc:docMk/>
            <pc:sldMk cId="3112610169" sldId="1121"/>
            <ac:spMk id="225" creationId="{83F4779A-8657-47AC-A069-2A816B093773}"/>
          </ac:spMkLst>
        </pc:spChg>
        <pc:spChg chg="mod topLvl">
          <ac:chgData name="Danielle Detering" userId="385b7343-7e51-4167-b40a-3bc9ed8e0e06" providerId="ADAL" clId="{2C55090A-9F6D-4F86-9122-1528814634FE}" dt="2020-09-02T00:19:48.110" v="11916" actId="164"/>
          <ac:spMkLst>
            <pc:docMk/>
            <pc:sldMk cId="3112610169" sldId="1121"/>
            <ac:spMk id="226" creationId="{B82A9032-87B4-4849-848F-5BC356010DCD}"/>
          </ac:spMkLst>
        </pc:spChg>
        <pc:spChg chg="mod topLvl">
          <ac:chgData name="Danielle Detering" userId="385b7343-7e51-4167-b40a-3bc9ed8e0e06" providerId="ADAL" clId="{2C55090A-9F6D-4F86-9122-1528814634FE}" dt="2020-09-02T00:19:48.110" v="11916" actId="164"/>
          <ac:spMkLst>
            <pc:docMk/>
            <pc:sldMk cId="3112610169" sldId="1121"/>
            <ac:spMk id="227" creationId="{F3A888E1-CBE0-49C7-A74D-53B40A1D8226}"/>
          </ac:spMkLst>
        </pc:spChg>
        <pc:spChg chg="mod topLvl">
          <ac:chgData name="Danielle Detering" userId="385b7343-7e51-4167-b40a-3bc9ed8e0e06" providerId="ADAL" clId="{2C55090A-9F6D-4F86-9122-1528814634FE}" dt="2020-09-02T00:19:48.110" v="11916" actId="164"/>
          <ac:spMkLst>
            <pc:docMk/>
            <pc:sldMk cId="3112610169" sldId="1121"/>
            <ac:spMk id="228" creationId="{03062F3B-4E66-478D-89D1-C1A5ACD83B30}"/>
          </ac:spMkLst>
        </pc:spChg>
        <pc:spChg chg="mod topLvl">
          <ac:chgData name="Danielle Detering" userId="385b7343-7e51-4167-b40a-3bc9ed8e0e06" providerId="ADAL" clId="{2C55090A-9F6D-4F86-9122-1528814634FE}" dt="2020-09-02T00:19:48.110" v="11916" actId="164"/>
          <ac:spMkLst>
            <pc:docMk/>
            <pc:sldMk cId="3112610169" sldId="1121"/>
            <ac:spMk id="229" creationId="{BC8659DA-078E-4C87-B6D1-02341CBD32B6}"/>
          </ac:spMkLst>
        </pc:spChg>
        <pc:spChg chg="mod topLvl">
          <ac:chgData name="Danielle Detering" userId="385b7343-7e51-4167-b40a-3bc9ed8e0e06" providerId="ADAL" clId="{2C55090A-9F6D-4F86-9122-1528814634FE}" dt="2020-09-02T00:19:48.110" v="11916" actId="164"/>
          <ac:spMkLst>
            <pc:docMk/>
            <pc:sldMk cId="3112610169" sldId="1121"/>
            <ac:spMk id="230" creationId="{9F879675-848D-4BA6-BFB7-511A073BC6FA}"/>
          </ac:spMkLst>
        </pc:spChg>
        <pc:spChg chg="add mod">
          <ac:chgData name="Danielle Detering" userId="385b7343-7e51-4167-b40a-3bc9ed8e0e06" providerId="ADAL" clId="{2C55090A-9F6D-4F86-9122-1528814634FE}" dt="2020-09-02T00:19:48.110" v="11916" actId="164"/>
          <ac:spMkLst>
            <pc:docMk/>
            <pc:sldMk cId="3112610169" sldId="1121"/>
            <ac:spMk id="303" creationId="{7207C4A5-1DFC-4EF4-968D-442B0014AE7B}"/>
          </ac:spMkLst>
        </pc:spChg>
        <pc:spChg chg="add mod">
          <ac:chgData name="Danielle Detering" userId="385b7343-7e51-4167-b40a-3bc9ed8e0e06" providerId="ADAL" clId="{2C55090A-9F6D-4F86-9122-1528814634FE}" dt="2020-09-02T00:19:48.110" v="11916" actId="164"/>
          <ac:spMkLst>
            <pc:docMk/>
            <pc:sldMk cId="3112610169" sldId="1121"/>
            <ac:spMk id="304" creationId="{DE24D932-0497-47A4-B754-74947AFE39D9}"/>
          </ac:spMkLst>
        </pc:spChg>
        <pc:spChg chg="add mod">
          <ac:chgData name="Danielle Detering" userId="385b7343-7e51-4167-b40a-3bc9ed8e0e06" providerId="ADAL" clId="{2C55090A-9F6D-4F86-9122-1528814634FE}" dt="2020-09-02T00:19:48.110" v="11916" actId="164"/>
          <ac:spMkLst>
            <pc:docMk/>
            <pc:sldMk cId="3112610169" sldId="1121"/>
            <ac:spMk id="305" creationId="{7E7BE36F-03BF-4C6C-BE29-5986A35B9305}"/>
          </ac:spMkLst>
        </pc:spChg>
        <pc:spChg chg="add mod">
          <ac:chgData name="Danielle Detering" userId="385b7343-7e51-4167-b40a-3bc9ed8e0e06" providerId="ADAL" clId="{2C55090A-9F6D-4F86-9122-1528814634FE}" dt="2020-09-02T00:19:48.110" v="11916" actId="164"/>
          <ac:spMkLst>
            <pc:docMk/>
            <pc:sldMk cId="3112610169" sldId="1121"/>
            <ac:spMk id="306" creationId="{F549E838-C080-461A-AB8B-B9627DDF8C32}"/>
          </ac:spMkLst>
        </pc:spChg>
        <pc:spChg chg="add mod">
          <ac:chgData name="Danielle Detering" userId="385b7343-7e51-4167-b40a-3bc9ed8e0e06" providerId="ADAL" clId="{2C55090A-9F6D-4F86-9122-1528814634FE}" dt="2020-09-02T00:19:48.110" v="11916" actId="164"/>
          <ac:spMkLst>
            <pc:docMk/>
            <pc:sldMk cId="3112610169" sldId="1121"/>
            <ac:spMk id="307" creationId="{477850FE-83A5-4DAA-A437-BEE81F293645}"/>
          </ac:spMkLst>
        </pc:spChg>
        <pc:spChg chg="add mod">
          <ac:chgData name="Danielle Detering" userId="385b7343-7e51-4167-b40a-3bc9ed8e0e06" providerId="ADAL" clId="{2C55090A-9F6D-4F86-9122-1528814634FE}" dt="2020-09-02T00:19:48.110" v="11916" actId="164"/>
          <ac:spMkLst>
            <pc:docMk/>
            <pc:sldMk cId="3112610169" sldId="1121"/>
            <ac:spMk id="308" creationId="{AEE5B051-17D6-4734-97A4-DD803B020518}"/>
          </ac:spMkLst>
        </pc:spChg>
        <pc:spChg chg="add mod">
          <ac:chgData name="Danielle Detering" userId="385b7343-7e51-4167-b40a-3bc9ed8e0e06" providerId="ADAL" clId="{2C55090A-9F6D-4F86-9122-1528814634FE}" dt="2020-09-02T00:19:48.110" v="11916" actId="164"/>
          <ac:spMkLst>
            <pc:docMk/>
            <pc:sldMk cId="3112610169" sldId="1121"/>
            <ac:spMk id="309" creationId="{FEB95FCE-7C7E-4DF9-96D8-7687AF1A41BE}"/>
          </ac:spMkLst>
        </pc:spChg>
        <pc:spChg chg="add mod">
          <ac:chgData name="Danielle Detering" userId="385b7343-7e51-4167-b40a-3bc9ed8e0e06" providerId="ADAL" clId="{2C55090A-9F6D-4F86-9122-1528814634FE}" dt="2020-09-02T00:19:48.110" v="11916" actId="164"/>
          <ac:spMkLst>
            <pc:docMk/>
            <pc:sldMk cId="3112610169" sldId="1121"/>
            <ac:spMk id="310" creationId="{511CC3CC-4B6C-40F3-90BF-2DD321C762F9}"/>
          </ac:spMkLst>
        </pc:spChg>
        <pc:spChg chg="add mod">
          <ac:chgData name="Danielle Detering" userId="385b7343-7e51-4167-b40a-3bc9ed8e0e06" providerId="ADAL" clId="{2C55090A-9F6D-4F86-9122-1528814634FE}" dt="2020-09-02T00:19:48.110" v="11916" actId="164"/>
          <ac:spMkLst>
            <pc:docMk/>
            <pc:sldMk cId="3112610169" sldId="1121"/>
            <ac:spMk id="311" creationId="{5163BBED-6C5D-4E67-80F7-82781B525687}"/>
          </ac:spMkLst>
        </pc:spChg>
        <pc:spChg chg="add mod">
          <ac:chgData name="Danielle Detering" userId="385b7343-7e51-4167-b40a-3bc9ed8e0e06" providerId="ADAL" clId="{2C55090A-9F6D-4F86-9122-1528814634FE}" dt="2020-09-02T00:19:48.110" v="11916" actId="164"/>
          <ac:spMkLst>
            <pc:docMk/>
            <pc:sldMk cId="3112610169" sldId="1121"/>
            <ac:spMk id="312" creationId="{5245CBAE-DCD9-4BF6-8C4C-287A029F9C79}"/>
          </ac:spMkLst>
        </pc:spChg>
        <pc:spChg chg="add mod">
          <ac:chgData name="Danielle Detering" userId="385b7343-7e51-4167-b40a-3bc9ed8e0e06" providerId="ADAL" clId="{2C55090A-9F6D-4F86-9122-1528814634FE}" dt="2020-09-02T00:19:48.110" v="11916" actId="164"/>
          <ac:spMkLst>
            <pc:docMk/>
            <pc:sldMk cId="3112610169" sldId="1121"/>
            <ac:spMk id="313" creationId="{75AF2C1C-A155-4010-BF59-6620016CEA40}"/>
          </ac:spMkLst>
        </pc:spChg>
        <pc:spChg chg="add mod">
          <ac:chgData name="Danielle Detering" userId="385b7343-7e51-4167-b40a-3bc9ed8e0e06" providerId="ADAL" clId="{2C55090A-9F6D-4F86-9122-1528814634FE}" dt="2020-09-02T00:19:48.110" v="11916" actId="164"/>
          <ac:spMkLst>
            <pc:docMk/>
            <pc:sldMk cId="3112610169" sldId="1121"/>
            <ac:spMk id="314" creationId="{35D107DB-86ED-49D3-AD71-B3B30A92CF7B}"/>
          </ac:spMkLst>
        </pc:spChg>
        <pc:spChg chg="add mod">
          <ac:chgData name="Danielle Detering" userId="385b7343-7e51-4167-b40a-3bc9ed8e0e06" providerId="ADAL" clId="{2C55090A-9F6D-4F86-9122-1528814634FE}" dt="2020-09-02T00:19:48.110" v="11916" actId="164"/>
          <ac:spMkLst>
            <pc:docMk/>
            <pc:sldMk cId="3112610169" sldId="1121"/>
            <ac:spMk id="316" creationId="{2B04D1F5-032A-4741-9D39-FA8D4BAC13EB}"/>
          </ac:spMkLst>
        </pc:spChg>
        <pc:spChg chg="add mod">
          <ac:chgData name="Danielle Detering" userId="385b7343-7e51-4167-b40a-3bc9ed8e0e06" providerId="ADAL" clId="{2C55090A-9F6D-4F86-9122-1528814634FE}" dt="2020-09-02T00:19:48.110" v="11916" actId="164"/>
          <ac:spMkLst>
            <pc:docMk/>
            <pc:sldMk cId="3112610169" sldId="1121"/>
            <ac:spMk id="317" creationId="{B9BEFB87-DA42-4DBD-A4B3-DDB4AB696F51}"/>
          </ac:spMkLst>
        </pc:spChg>
        <pc:spChg chg="add mod">
          <ac:chgData name="Danielle Detering" userId="385b7343-7e51-4167-b40a-3bc9ed8e0e06" providerId="ADAL" clId="{2C55090A-9F6D-4F86-9122-1528814634FE}" dt="2020-09-02T00:19:48.110" v="11916" actId="164"/>
          <ac:spMkLst>
            <pc:docMk/>
            <pc:sldMk cId="3112610169" sldId="1121"/>
            <ac:spMk id="318" creationId="{373DC153-8771-493C-BBCC-10387F383F0C}"/>
          </ac:spMkLst>
        </pc:spChg>
        <pc:spChg chg="add mod">
          <ac:chgData name="Danielle Detering" userId="385b7343-7e51-4167-b40a-3bc9ed8e0e06" providerId="ADAL" clId="{2C55090A-9F6D-4F86-9122-1528814634FE}" dt="2020-09-02T00:19:48.110" v="11916" actId="164"/>
          <ac:spMkLst>
            <pc:docMk/>
            <pc:sldMk cId="3112610169" sldId="1121"/>
            <ac:spMk id="319" creationId="{C537575A-77DD-4BC6-BEB0-A78A92C2AFEB}"/>
          </ac:spMkLst>
        </pc:spChg>
        <pc:spChg chg="add mod">
          <ac:chgData name="Danielle Detering" userId="385b7343-7e51-4167-b40a-3bc9ed8e0e06" providerId="ADAL" clId="{2C55090A-9F6D-4F86-9122-1528814634FE}" dt="2020-09-02T00:19:48.110" v="11916" actId="164"/>
          <ac:spMkLst>
            <pc:docMk/>
            <pc:sldMk cId="3112610169" sldId="1121"/>
            <ac:spMk id="320" creationId="{2ACC9130-72B1-4571-8183-B4BE294D1856}"/>
          </ac:spMkLst>
        </pc:spChg>
        <pc:spChg chg="add mod">
          <ac:chgData name="Danielle Detering" userId="385b7343-7e51-4167-b40a-3bc9ed8e0e06" providerId="ADAL" clId="{2C55090A-9F6D-4F86-9122-1528814634FE}" dt="2020-09-02T00:19:48.110" v="11916" actId="164"/>
          <ac:spMkLst>
            <pc:docMk/>
            <pc:sldMk cId="3112610169" sldId="1121"/>
            <ac:spMk id="321" creationId="{BB51A5AF-0D7F-4C53-A6BB-3F37C9873D15}"/>
          </ac:spMkLst>
        </pc:spChg>
        <pc:spChg chg="add mod">
          <ac:chgData name="Danielle Detering" userId="385b7343-7e51-4167-b40a-3bc9ed8e0e06" providerId="ADAL" clId="{2C55090A-9F6D-4F86-9122-1528814634FE}" dt="2020-09-02T00:27:23.915" v="11981" actId="1076"/>
          <ac:spMkLst>
            <pc:docMk/>
            <pc:sldMk cId="3112610169" sldId="1121"/>
            <ac:spMk id="403" creationId="{6678C41E-D32C-4DF5-99FA-A55194928CB4}"/>
          </ac:spMkLst>
        </pc:spChg>
        <pc:spChg chg="add mod">
          <ac:chgData name="Danielle Detering" userId="385b7343-7e51-4167-b40a-3bc9ed8e0e06" providerId="ADAL" clId="{2C55090A-9F6D-4F86-9122-1528814634FE}" dt="2020-09-02T00:27:23.915" v="11981" actId="1076"/>
          <ac:spMkLst>
            <pc:docMk/>
            <pc:sldMk cId="3112610169" sldId="1121"/>
            <ac:spMk id="405" creationId="{F08EC0EA-8443-4B91-B5C2-0CBD54F57971}"/>
          </ac:spMkLst>
        </pc:spChg>
        <pc:spChg chg="add del mod">
          <ac:chgData name="Danielle Detering" userId="385b7343-7e51-4167-b40a-3bc9ed8e0e06" providerId="ADAL" clId="{2C55090A-9F6D-4F86-9122-1528814634FE}" dt="2020-09-02T00:25:38.457" v="11964" actId="478"/>
          <ac:spMkLst>
            <pc:docMk/>
            <pc:sldMk cId="3112610169" sldId="1121"/>
            <ac:spMk id="406" creationId="{A8A5F5DA-34BC-49D4-89A1-0FC5EF0CBEE8}"/>
          </ac:spMkLst>
        </pc:spChg>
        <pc:spChg chg="add mod">
          <ac:chgData name="Danielle Detering" userId="385b7343-7e51-4167-b40a-3bc9ed8e0e06" providerId="ADAL" clId="{2C55090A-9F6D-4F86-9122-1528814634FE}" dt="2020-09-02T00:27:23.915" v="11981" actId="1076"/>
          <ac:spMkLst>
            <pc:docMk/>
            <pc:sldMk cId="3112610169" sldId="1121"/>
            <ac:spMk id="407" creationId="{FECE2441-409B-408D-BF54-983562FC9855}"/>
          </ac:spMkLst>
        </pc:spChg>
        <pc:grpChg chg="add del mod">
          <ac:chgData name="Danielle Detering" userId="385b7343-7e51-4167-b40a-3bc9ed8e0e06" providerId="ADAL" clId="{2C55090A-9F6D-4F86-9122-1528814634FE}" dt="2020-09-02T00:05:56.643" v="11025" actId="165"/>
          <ac:grpSpMkLst>
            <pc:docMk/>
            <pc:sldMk cId="3112610169" sldId="1121"/>
            <ac:grpSpMk id="16" creationId="{EC020FE2-7BBF-4073-A4EE-6B8FE04C7C16}"/>
          </ac:grpSpMkLst>
        </pc:grpChg>
        <pc:grpChg chg="del mod topLvl">
          <ac:chgData name="Danielle Detering" userId="385b7343-7e51-4167-b40a-3bc9ed8e0e06" providerId="ADAL" clId="{2C55090A-9F6D-4F86-9122-1528814634FE}" dt="2020-09-02T00:06:54.127" v="11031" actId="165"/>
          <ac:grpSpMkLst>
            <pc:docMk/>
            <pc:sldMk cId="3112610169" sldId="1121"/>
            <ac:grpSpMk id="29" creationId="{70202DE1-4DA5-40CB-9077-E6016343DBB2}"/>
          </ac:grpSpMkLst>
        </pc:grpChg>
        <pc:grpChg chg="add mod">
          <ac:chgData name="Danielle Detering" userId="385b7343-7e51-4167-b40a-3bc9ed8e0e06" providerId="ADAL" clId="{2C55090A-9F6D-4F86-9122-1528814634FE}" dt="2020-09-02T00:27:23.915" v="11981" actId="1076"/>
          <ac:grpSpMkLst>
            <pc:docMk/>
            <pc:sldMk cId="3112610169" sldId="1121"/>
            <ac:grpSpMk id="398" creationId="{31328D4D-A088-4A5B-AA89-86A0C49C890C}"/>
          </ac:grpSpMkLst>
        </pc:grpChg>
        <pc:graphicFrameChg chg="add mod modGraphic">
          <ac:chgData name="Danielle Detering" userId="385b7343-7e51-4167-b40a-3bc9ed8e0e06" providerId="ADAL" clId="{2C55090A-9F6D-4F86-9122-1528814634FE}" dt="2020-09-02T00:27:23.915" v="11981" actId="1076"/>
          <ac:graphicFrameMkLst>
            <pc:docMk/>
            <pc:sldMk cId="3112610169" sldId="1121"/>
            <ac:graphicFrameMk id="399" creationId="{CAB31BA1-9A1C-4398-BBF4-D054A794F92D}"/>
          </ac:graphicFrameMkLst>
        </pc:graphicFrameChg>
        <pc:graphicFrameChg chg="add mod">
          <ac:chgData name="Danielle Detering" userId="385b7343-7e51-4167-b40a-3bc9ed8e0e06" providerId="ADAL" clId="{2C55090A-9F6D-4F86-9122-1528814634FE}" dt="2020-09-02T00:28:27.626" v="12075" actId="1076"/>
          <ac:graphicFrameMkLst>
            <pc:docMk/>
            <pc:sldMk cId="3112610169" sldId="1121"/>
            <ac:graphicFrameMk id="401" creationId="{44CD59BA-068E-40BB-B1B0-4AD241422ED6}"/>
          </ac:graphicFrameMkLst>
        </pc:graphicFrameChg>
        <pc:cxnChg chg="mod topLvl">
          <ac:chgData name="Danielle Detering" userId="385b7343-7e51-4167-b40a-3bc9ed8e0e06" providerId="ADAL" clId="{2C55090A-9F6D-4F86-9122-1528814634FE}" dt="2020-09-02T00:19:48.110" v="11916" actId="164"/>
          <ac:cxnSpMkLst>
            <pc:docMk/>
            <pc:sldMk cId="3112610169" sldId="1121"/>
            <ac:cxnSpMk id="31" creationId="{01A4ECC0-8EB5-4BF3-866D-3BAD6973C0A4}"/>
          </ac:cxnSpMkLst>
        </pc:cxnChg>
        <pc:cxnChg chg="mod topLvl">
          <ac:chgData name="Danielle Detering" userId="385b7343-7e51-4167-b40a-3bc9ed8e0e06" providerId="ADAL" clId="{2C55090A-9F6D-4F86-9122-1528814634FE}" dt="2020-09-02T00:19:48.110" v="11916" actId="164"/>
          <ac:cxnSpMkLst>
            <pc:docMk/>
            <pc:sldMk cId="3112610169" sldId="1121"/>
            <ac:cxnSpMk id="32" creationId="{4E2536FB-6A74-40E5-B7BC-A9A66A0E62C8}"/>
          </ac:cxnSpMkLst>
        </pc:cxnChg>
        <pc:cxnChg chg="mod topLvl">
          <ac:chgData name="Danielle Detering" userId="385b7343-7e51-4167-b40a-3bc9ed8e0e06" providerId="ADAL" clId="{2C55090A-9F6D-4F86-9122-1528814634FE}" dt="2020-09-02T00:19:48.110" v="11916" actId="164"/>
          <ac:cxnSpMkLst>
            <pc:docMk/>
            <pc:sldMk cId="3112610169" sldId="1121"/>
            <ac:cxnSpMk id="33" creationId="{6D81105D-BEEC-4444-BF18-B15C21EEF650}"/>
          </ac:cxnSpMkLst>
        </pc:cxnChg>
        <pc:cxnChg chg="mod topLvl">
          <ac:chgData name="Danielle Detering" userId="385b7343-7e51-4167-b40a-3bc9ed8e0e06" providerId="ADAL" clId="{2C55090A-9F6D-4F86-9122-1528814634FE}" dt="2020-09-02T00:19:48.110" v="11916" actId="164"/>
          <ac:cxnSpMkLst>
            <pc:docMk/>
            <pc:sldMk cId="3112610169" sldId="1121"/>
            <ac:cxnSpMk id="34" creationId="{6A3B96A4-6308-4DFC-A40F-67B3443F8C2F}"/>
          </ac:cxnSpMkLst>
        </pc:cxnChg>
        <pc:cxnChg chg="mod topLvl">
          <ac:chgData name="Danielle Detering" userId="385b7343-7e51-4167-b40a-3bc9ed8e0e06" providerId="ADAL" clId="{2C55090A-9F6D-4F86-9122-1528814634FE}" dt="2020-09-02T00:19:48.110" v="11916" actId="164"/>
          <ac:cxnSpMkLst>
            <pc:docMk/>
            <pc:sldMk cId="3112610169" sldId="1121"/>
            <ac:cxnSpMk id="35" creationId="{80C4B73E-D8F4-40C5-BAC7-F5633DCF584C}"/>
          </ac:cxnSpMkLst>
        </pc:cxnChg>
        <pc:cxnChg chg="mod topLvl">
          <ac:chgData name="Danielle Detering" userId="385b7343-7e51-4167-b40a-3bc9ed8e0e06" providerId="ADAL" clId="{2C55090A-9F6D-4F86-9122-1528814634FE}" dt="2020-09-02T00:19:48.110" v="11916" actId="164"/>
          <ac:cxnSpMkLst>
            <pc:docMk/>
            <pc:sldMk cId="3112610169" sldId="1121"/>
            <ac:cxnSpMk id="36" creationId="{794C9EB2-993C-44B9-9820-7B36235A1CB6}"/>
          </ac:cxnSpMkLst>
        </pc:cxnChg>
        <pc:cxnChg chg="mod topLvl">
          <ac:chgData name="Danielle Detering" userId="385b7343-7e51-4167-b40a-3bc9ed8e0e06" providerId="ADAL" clId="{2C55090A-9F6D-4F86-9122-1528814634FE}" dt="2020-09-02T00:19:48.110" v="11916" actId="164"/>
          <ac:cxnSpMkLst>
            <pc:docMk/>
            <pc:sldMk cId="3112610169" sldId="1121"/>
            <ac:cxnSpMk id="37" creationId="{BDDA8304-0BA6-496C-9E5F-C23AB8A605E2}"/>
          </ac:cxnSpMkLst>
        </pc:cxnChg>
        <pc:cxnChg chg="mod topLvl">
          <ac:chgData name="Danielle Detering" userId="385b7343-7e51-4167-b40a-3bc9ed8e0e06" providerId="ADAL" clId="{2C55090A-9F6D-4F86-9122-1528814634FE}" dt="2020-09-02T00:19:48.110" v="11916" actId="164"/>
          <ac:cxnSpMkLst>
            <pc:docMk/>
            <pc:sldMk cId="3112610169" sldId="1121"/>
            <ac:cxnSpMk id="38" creationId="{6382EB5E-E0B3-4B4B-8E38-05D83D6D2C5A}"/>
          </ac:cxnSpMkLst>
        </pc:cxnChg>
        <pc:cxnChg chg="mod topLvl">
          <ac:chgData name="Danielle Detering" userId="385b7343-7e51-4167-b40a-3bc9ed8e0e06" providerId="ADAL" clId="{2C55090A-9F6D-4F86-9122-1528814634FE}" dt="2020-09-02T00:19:48.110" v="11916" actId="164"/>
          <ac:cxnSpMkLst>
            <pc:docMk/>
            <pc:sldMk cId="3112610169" sldId="1121"/>
            <ac:cxnSpMk id="39" creationId="{D5D35F32-EEC4-4513-B6C6-787F1B2AB0E7}"/>
          </ac:cxnSpMkLst>
        </pc:cxnChg>
        <pc:cxnChg chg="mod topLvl">
          <ac:chgData name="Danielle Detering" userId="385b7343-7e51-4167-b40a-3bc9ed8e0e06" providerId="ADAL" clId="{2C55090A-9F6D-4F86-9122-1528814634FE}" dt="2020-09-02T00:19:48.110" v="11916" actId="164"/>
          <ac:cxnSpMkLst>
            <pc:docMk/>
            <pc:sldMk cId="3112610169" sldId="1121"/>
            <ac:cxnSpMk id="40" creationId="{9AA2D2A7-76EC-4E74-839D-C5A139FC4923}"/>
          </ac:cxnSpMkLst>
        </pc:cxnChg>
        <pc:cxnChg chg="mod topLvl">
          <ac:chgData name="Danielle Detering" userId="385b7343-7e51-4167-b40a-3bc9ed8e0e06" providerId="ADAL" clId="{2C55090A-9F6D-4F86-9122-1528814634FE}" dt="2020-09-02T00:19:48.110" v="11916" actId="164"/>
          <ac:cxnSpMkLst>
            <pc:docMk/>
            <pc:sldMk cId="3112610169" sldId="1121"/>
            <ac:cxnSpMk id="41" creationId="{748A66D6-FE50-49F4-972A-54469CD3F8FD}"/>
          </ac:cxnSpMkLst>
        </pc:cxnChg>
        <pc:cxnChg chg="mod topLvl">
          <ac:chgData name="Danielle Detering" userId="385b7343-7e51-4167-b40a-3bc9ed8e0e06" providerId="ADAL" clId="{2C55090A-9F6D-4F86-9122-1528814634FE}" dt="2020-09-02T00:19:48.110" v="11916" actId="164"/>
          <ac:cxnSpMkLst>
            <pc:docMk/>
            <pc:sldMk cId="3112610169" sldId="1121"/>
            <ac:cxnSpMk id="42" creationId="{2B9BAFFF-8F06-410E-88EC-2CBD25E402DB}"/>
          </ac:cxnSpMkLst>
        </pc:cxnChg>
        <pc:cxnChg chg="mod topLvl">
          <ac:chgData name="Danielle Detering" userId="385b7343-7e51-4167-b40a-3bc9ed8e0e06" providerId="ADAL" clId="{2C55090A-9F6D-4F86-9122-1528814634FE}" dt="2020-09-02T00:19:48.110" v="11916" actId="164"/>
          <ac:cxnSpMkLst>
            <pc:docMk/>
            <pc:sldMk cId="3112610169" sldId="1121"/>
            <ac:cxnSpMk id="43" creationId="{DEBCF8FA-FF69-44B0-9E25-AC2729231D8A}"/>
          </ac:cxnSpMkLst>
        </pc:cxnChg>
        <pc:cxnChg chg="mod topLvl">
          <ac:chgData name="Danielle Detering" userId="385b7343-7e51-4167-b40a-3bc9ed8e0e06" providerId="ADAL" clId="{2C55090A-9F6D-4F86-9122-1528814634FE}" dt="2020-09-02T00:19:48.110" v="11916" actId="164"/>
          <ac:cxnSpMkLst>
            <pc:docMk/>
            <pc:sldMk cId="3112610169" sldId="1121"/>
            <ac:cxnSpMk id="44" creationId="{1B1C510A-A6D9-4D33-ACFE-6B5D9F6FA41C}"/>
          </ac:cxnSpMkLst>
        </pc:cxnChg>
        <pc:cxnChg chg="mod topLvl">
          <ac:chgData name="Danielle Detering" userId="385b7343-7e51-4167-b40a-3bc9ed8e0e06" providerId="ADAL" clId="{2C55090A-9F6D-4F86-9122-1528814634FE}" dt="2020-09-02T00:19:48.110" v="11916" actId="164"/>
          <ac:cxnSpMkLst>
            <pc:docMk/>
            <pc:sldMk cId="3112610169" sldId="1121"/>
            <ac:cxnSpMk id="45" creationId="{03715240-9185-4A5B-AE7A-4C97792D90D1}"/>
          </ac:cxnSpMkLst>
        </pc:cxnChg>
        <pc:cxnChg chg="mod topLvl">
          <ac:chgData name="Danielle Detering" userId="385b7343-7e51-4167-b40a-3bc9ed8e0e06" providerId="ADAL" clId="{2C55090A-9F6D-4F86-9122-1528814634FE}" dt="2020-09-02T00:19:48.110" v="11916" actId="164"/>
          <ac:cxnSpMkLst>
            <pc:docMk/>
            <pc:sldMk cId="3112610169" sldId="1121"/>
            <ac:cxnSpMk id="46" creationId="{254B0DAB-33D9-490B-9087-16959A44B9DB}"/>
          </ac:cxnSpMkLst>
        </pc:cxnChg>
        <pc:cxnChg chg="mod topLvl">
          <ac:chgData name="Danielle Detering" userId="385b7343-7e51-4167-b40a-3bc9ed8e0e06" providerId="ADAL" clId="{2C55090A-9F6D-4F86-9122-1528814634FE}" dt="2020-09-02T00:19:48.110" v="11916" actId="164"/>
          <ac:cxnSpMkLst>
            <pc:docMk/>
            <pc:sldMk cId="3112610169" sldId="1121"/>
            <ac:cxnSpMk id="47" creationId="{B7B161B2-4A08-49A6-AC1A-55EC7D4A7B7F}"/>
          </ac:cxnSpMkLst>
        </pc:cxnChg>
        <pc:cxnChg chg="mod topLvl">
          <ac:chgData name="Danielle Detering" userId="385b7343-7e51-4167-b40a-3bc9ed8e0e06" providerId="ADAL" clId="{2C55090A-9F6D-4F86-9122-1528814634FE}" dt="2020-09-02T00:19:48.110" v="11916" actId="164"/>
          <ac:cxnSpMkLst>
            <pc:docMk/>
            <pc:sldMk cId="3112610169" sldId="1121"/>
            <ac:cxnSpMk id="48" creationId="{930BBC86-E0E6-4217-BCC5-24ACCDDF965E}"/>
          </ac:cxnSpMkLst>
        </pc:cxnChg>
        <pc:cxnChg chg="mod topLvl">
          <ac:chgData name="Danielle Detering" userId="385b7343-7e51-4167-b40a-3bc9ed8e0e06" providerId="ADAL" clId="{2C55090A-9F6D-4F86-9122-1528814634FE}" dt="2020-09-02T00:19:48.110" v="11916" actId="164"/>
          <ac:cxnSpMkLst>
            <pc:docMk/>
            <pc:sldMk cId="3112610169" sldId="1121"/>
            <ac:cxnSpMk id="49" creationId="{22EF694C-7600-4532-9A1C-E58014A23CDC}"/>
          </ac:cxnSpMkLst>
        </pc:cxnChg>
        <pc:cxnChg chg="mod topLvl">
          <ac:chgData name="Danielle Detering" userId="385b7343-7e51-4167-b40a-3bc9ed8e0e06" providerId="ADAL" clId="{2C55090A-9F6D-4F86-9122-1528814634FE}" dt="2020-09-02T00:19:48.110" v="11916" actId="164"/>
          <ac:cxnSpMkLst>
            <pc:docMk/>
            <pc:sldMk cId="3112610169" sldId="1121"/>
            <ac:cxnSpMk id="50" creationId="{41301B3D-94B1-42B8-B149-5674284E8897}"/>
          </ac:cxnSpMkLst>
        </pc:cxnChg>
        <pc:cxnChg chg="mod topLvl">
          <ac:chgData name="Danielle Detering" userId="385b7343-7e51-4167-b40a-3bc9ed8e0e06" providerId="ADAL" clId="{2C55090A-9F6D-4F86-9122-1528814634FE}" dt="2020-09-02T00:19:48.110" v="11916" actId="164"/>
          <ac:cxnSpMkLst>
            <pc:docMk/>
            <pc:sldMk cId="3112610169" sldId="1121"/>
            <ac:cxnSpMk id="51" creationId="{BAC27F19-8E25-4D29-BAEF-1E7F61AAD40F}"/>
          </ac:cxnSpMkLst>
        </pc:cxnChg>
        <pc:cxnChg chg="mod topLvl">
          <ac:chgData name="Danielle Detering" userId="385b7343-7e51-4167-b40a-3bc9ed8e0e06" providerId="ADAL" clId="{2C55090A-9F6D-4F86-9122-1528814634FE}" dt="2020-09-02T00:19:48.110" v="11916" actId="164"/>
          <ac:cxnSpMkLst>
            <pc:docMk/>
            <pc:sldMk cId="3112610169" sldId="1121"/>
            <ac:cxnSpMk id="52" creationId="{7FBC4943-1BDA-47A4-8A56-E3E534F29F70}"/>
          </ac:cxnSpMkLst>
        </pc:cxnChg>
        <pc:cxnChg chg="mod topLvl">
          <ac:chgData name="Danielle Detering" userId="385b7343-7e51-4167-b40a-3bc9ed8e0e06" providerId="ADAL" clId="{2C55090A-9F6D-4F86-9122-1528814634FE}" dt="2020-09-02T00:19:48.110" v="11916" actId="164"/>
          <ac:cxnSpMkLst>
            <pc:docMk/>
            <pc:sldMk cId="3112610169" sldId="1121"/>
            <ac:cxnSpMk id="53" creationId="{82C872EE-0637-451A-BB11-C5C1873D8271}"/>
          </ac:cxnSpMkLst>
        </pc:cxnChg>
        <pc:cxnChg chg="mod topLvl">
          <ac:chgData name="Danielle Detering" userId="385b7343-7e51-4167-b40a-3bc9ed8e0e06" providerId="ADAL" clId="{2C55090A-9F6D-4F86-9122-1528814634FE}" dt="2020-09-02T00:19:48.110" v="11916" actId="164"/>
          <ac:cxnSpMkLst>
            <pc:docMk/>
            <pc:sldMk cId="3112610169" sldId="1121"/>
            <ac:cxnSpMk id="54" creationId="{A0B24CB6-F862-4E80-A327-95BA75B6675E}"/>
          </ac:cxnSpMkLst>
        </pc:cxnChg>
        <pc:cxnChg chg="mod topLvl">
          <ac:chgData name="Danielle Detering" userId="385b7343-7e51-4167-b40a-3bc9ed8e0e06" providerId="ADAL" clId="{2C55090A-9F6D-4F86-9122-1528814634FE}" dt="2020-09-02T00:19:48.110" v="11916" actId="164"/>
          <ac:cxnSpMkLst>
            <pc:docMk/>
            <pc:sldMk cId="3112610169" sldId="1121"/>
            <ac:cxnSpMk id="55" creationId="{E0C7D5FB-8DA5-4C22-99C7-DA6F8A0AF31A}"/>
          </ac:cxnSpMkLst>
        </pc:cxnChg>
        <pc:cxnChg chg="mod topLvl">
          <ac:chgData name="Danielle Detering" userId="385b7343-7e51-4167-b40a-3bc9ed8e0e06" providerId="ADAL" clId="{2C55090A-9F6D-4F86-9122-1528814634FE}" dt="2020-09-02T00:19:48.110" v="11916" actId="164"/>
          <ac:cxnSpMkLst>
            <pc:docMk/>
            <pc:sldMk cId="3112610169" sldId="1121"/>
            <ac:cxnSpMk id="56" creationId="{52EBC39E-7428-4F6F-AF65-A5ED076E3479}"/>
          </ac:cxnSpMkLst>
        </pc:cxnChg>
        <pc:cxnChg chg="mod topLvl">
          <ac:chgData name="Danielle Detering" userId="385b7343-7e51-4167-b40a-3bc9ed8e0e06" providerId="ADAL" clId="{2C55090A-9F6D-4F86-9122-1528814634FE}" dt="2020-09-02T00:19:48.110" v="11916" actId="164"/>
          <ac:cxnSpMkLst>
            <pc:docMk/>
            <pc:sldMk cId="3112610169" sldId="1121"/>
            <ac:cxnSpMk id="57" creationId="{AA7852DA-2223-4134-B4E1-9B91224B1F1B}"/>
          </ac:cxnSpMkLst>
        </pc:cxnChg>
        <pc:cxnChg chg="mod topLvl">
          <ac:chgData name="Danielle Detering" userId="385b7343-7e51-4167-b40a-3bc9ed8e0e06" providerId="ADAL" clId="{2C55090A-9F6D-4F86-9122-1528814634FE}" dt="2020-09-02T00:19:48.110" v="11916" actId="164"/>
          <ac:cxnSpMkLst>
            <pc:docMk/>
            <pc:sldMk cId="3112610169" sldId="1121"/>
            <ac:cxnSpMk id="58" creationId="{AF226E44-B8E5-4E07-933C-84A558FFA740}"/>
          </ac:cxnSpMkLst>
        </pc:cxnChg>
        <pc:cxnChg chg="mod topLvl">
          <ac:chgData name="Danielle Detering" userId="385b7343-7e51-4167-b40a-3bc9ed8e0e06" providerId="ADAL" clId="{2C55090A-9F6D-4F86-9122-1528814634FE}" dt="2020-09-02T00:19:48.110" v="11916" actId="164"/>
          <ac:cxnSpMkLst>
            <pc:docMk/>
            <pc:sldMk cId="3112610169" sldId="1121"/>
            <ac:cxnSpMk id="59" creationId="{205AD2B3-3896-419D-A818-CB70C162CA65}"/>
          </ac:cxnSpMkLst>
        </pc:cxnChg>
        <pc:cxnChg chg="mod topLvl">
          <ac:chgData name="Danielle Detering" userId="385b7343-7e51-4167-b40a-3bc9ed8e0e06" providerId="ADAL" clId="{2C55090A-9F6D-4F86-9122-1528814634FE}" dt="2020-09-02T00:19:48.110" v="11916" actId="164"/>
          <ac:cxnSpMkLst>
            <pc:docMk/>
            <pc:sldMk cId="3112610169" sldId="1121"/>
            <ac:cxnSpMk id="60" creationId="{0841ED4E-EF40-40BF-A7A5-3EB54AFEEC91}"/>
          </ac:cxnSpMkLst>
        </pc:cxnChg>
        <pc:cxnChg chg="mod topLvl">
          <ac:chgData name="Danielle Detering" userId="385b7343-7e51-4167-b40a-3bc9ed8e0e06" providerId="ADAL" clId="{2C55090A-9F6D-4F86-9122-1528814634FE}" dt="2020-09-02T00:19:48.110" v="11916" actId="164"/>
          <ac:cxnSpMkLst>
            <pc:docMk/>
            <pc:sldMk cId="3112610169" sldId="1121"/>
            <ac:cxnSpMk id="61" creationId="{DFE79289-3FEA-471F-99B6-D13EC8F842E5}"/>
          </ac:cxnSpMkLst>
        </pc:cxnChg>
        <pc:cxnChg chg="mod topLvl">
          <ac:chgData name="Danielle Detering" userId="385b7343-7e51-4167-b40a-3bc9ed8e0e06" providerId="ADAL" clId="{2C55090A-9F6D-4F86-9122-1528814634FE}" dt="2020-09-02T00:19:48.110" v="11916" actId="164"/>
          <ac:cxnSpMkLst>
            <pc:docMk/>
            <pc:sldMk cId="3112610169" sldId="1121"/>
            <ac:cxnSpMk id="62" creationId="{CC341495-F563-4F74-84A8-98F678919809}"/>
          </ac:cxnSpMkLst>
        </pc:cxnChg>
        <pc:cxnChg chg="mod topLvl">
          <ac:chgData name="Danielle Detering" userId="385b7343-7e51-4167-b40a-3bc9ed8e0e06" providerId="ADAL" clId="{2C55090A-9F6D-4F86-9122-1528814634FE}" dt="2020-09-02T00:19:48.110" v="11916" actId="164"/>
          <ac:cxnSpMkLst>
            <pc:docMk/>
            <pc:sldMk cId="3112610169" sldId="1121"/>
            <ac:cxnSpMk id="63" creationId="{4ADACBDC-9C76-4775-9748-86AC14CF92C7}"/>
          </ac:cxnSpMkLst>
        </pc:cxnChg>
        <pc:cxnChg chg="mod topLvl">
          <ac:chgData name="Danielle Detering" userId="385b7343-7e51-4167-b40a-3bc9ed8e0e06" providerId="ADAL" clId="{2C55090A-9F6D-4F86-9122-1528814634FE}" dt="2020-09-02T00:19:48.110" v="11916" actId="164"/>
          <ac:cxnSpMkLst>
            <pc:docMk/>
            <pc:sldMk cId="3112610169" sldId="1121"/>
            <ac:cxnSpMk id="64" creationId="{28C72452-EF97-4722-B2BD-2013D9243668}"/>
          </ac:cxnSpMkLst>
        </pc:cxnChg>
        <pc:cxnChg chg="mod topLvl">
          <ac:chgData name="Danielle Detering" userId="385b7343-7e51-4167-b40a-3bc9ed8e0e06" providerId="ADAL" clId="{2C55090A-9F6D-4F86-9122-1528814634FE}" dt="2020-09-02T00:19:48.110" v="11916" actId="164"/>
          <ac:cxnSpMkLst>
            <pc:docMk/>
            <pc:sldMk cId="3112610169" sldId="1121"/>
            <ac:cxnSpMk id="65" creationId="{B592F573-D1BB-44E1-B188-AC7FB6933139}"/>
          </ac:cxnSpMkLst>
        </pc:cxnChg>
        <pc:cxnChg chg="mod topLvl">
          <ac:chgData name="Danielle Detering" userId="385b7343-7e51-4167-b40a-3bc9ed8e0e06" providerId="ADAL" clId="{2C55090A-9F6D-4F86-9122-1528814634FE}" dt="2020-09-02T00:19:48.110" v="11916" actId="164"/>
          <ac:cxnSpMkLst>
            <pc:docMk/>
            <pc:sldMk cId="3112610169" sldId="1121"/>
            <ac:cxnSpMk id="66" creationId="{1F796E44-DEDA-4639-B073-AC0374EA3EC4}"/>
          </ac:cxnSpMkLst>
        </pc:cxnChg>
        <pc:cxnChg chg="mod topLvl">
          <ac:chgData name="Danielle Detering" userId="385b7343-7e51-4167-b40a-3bc9ed8e0e06" providerId="ADAL" clId="{2C55090A-9F6D-4F86-9122-1528814634FE}" dt="2020-09-02T00:19:48.110" v="11916" actId="164"/>
          <ac:cxnSpMkLst>
            <pc:docMk/>
            <pc:sldMk cId="3112610169" sldId="1121"/>
            <ac:cxnSpMk id="67" creationId="{BC91E4CB-B54F-483A-B9B9-3E68AECE1C0C}"/>
          </ac:cxnSpMkLst>
        </pc:cxnChg>
        <pc:cxnChg chg="mod topLvl">
          <ac:chgData name="Danielle Detering" userId="385b7343-7e51-4167-b40a-3bc9ed8e0e06" providerId="ADAL" clId="{2C55090A-9F6D-4F86-9122-1528814634FE}" dt="2020-09-02T00:19:48.110" v="11916" actId="164"/>
          <ac:cxnSpMkLst>
            <pc:docMk/>
            <pc:sldMk cId="3112610169" sldId="1121"/>
            <ac:cxnSpMk id="68" creationId="{F0628A6A-EB74-41AD-A8A7-B8FF285E99AE}"/>
          </ac:cxnSpMkLst>
        </pc:cxnChg>
        <pc:cxnChg chg="mod topLvl">
          <ac:chgData name="Danielle Detering" userId="385b7343-7e51-4167-b40a-3bc9ed8e0e06" providerId="ADAL" clId="{2C55090A-9F6D-4F86-9122-1528814634FE}" dt="2020-09-02T00:19:48.110" v="11916" actId="164"/>
          <ac:cxnSpMkLst>
            <pc:docMk/>
            <pc:sldMk cId="3112610169" sldId="1121"/>
            <ac:cxnSpMk id="69" creationId="{73C30A59-64C6-43A8-8233-EC1FE4D94DD1}"/>
          </ac:cxnSpMkLst>
        </pc:cxnChg>
        <pc:cxnChg chg="mod topLvl">
          <ac:chgData name="Danielle Detering" userId="385b7343-7e51-4167-b40a-3bc9ed8e0e06" providerId="ADAL" clId="{2C55090A-9F6D-4F86-9122-1528814634FE}" dt="2020-09-02T00:19:48.110" v="11916" actId="164"/>
          <ac:cxnSpMkLst>
            <pc:docMk/>
            <pc:sldMk cId="3112610169" sldId="1121"/>
            <ac:cxnSpMk id="70" creationId="{76EF79B4-9042-47F8-A4ED-34260D4A9A11}"/>
          </ac:cxnSpMkLst>
        </pc:cxnChg>
        <pc:cxnChg chg="mod topLvl">
          <ac:chgData name="Danielle Detering" userId="385b7343-7e51-4167-b40a-3bc9ed8e0e06" providerId="ADAL" clId="{2C55090A-9F6D-4F86-9122-1528814634FE}" dt="2020-09-02T00:19:48.110" v="11916" actId="164"/>
          <ac:cxnSpMkLst>
            <pc:docMk/>
            <pc:sldMk cId="3112610169" sldId="1121"/>
            <ac:cxnSpMk id="71" creationId="{D399691E-7F4A-42BB-A42E-562E08717DAF}"/>
          </ac:cxnSpMkLst>
        </pc:cxnChg>
        <pc:cxnChg chg="mod topLvl">
          <ac:chgData name="Danielle Detering" userId="385b7343-7e51-4167-b40a-3bc9ed8e0e06" providerId="ADAL" clId="{2C55090A-9F6D-4F86-9122-1528814634FE}" dt="2020-09-02T00:19:48.110" v="11916" actId="164"/>
          <ac:cxnSpMkLst>
            <pc:docMk/>
            <pc:sldMk cId="3112610169" sldId="1121"/>
            <ac:cxnSpMk id="72" creationId="{65A5DD1B-6517-455A-8D5A-093139C32DC8}"/>
          </ac:cxnSpMkLst>
        </pc:cxnChg>
        <pc:cxnChg chg="mod topLvl">
          <ac:chgData name="Danielle Detering" userId="385b7343-7e51-4167-b40a-3bc9ed8e0e06" providerId="ADAL" clId="{2C55090A-9F6D-4F86-9122-1528814634FE}" dt="2020-09-02T00:19:48.110" v="11916" actId="164"/>
          <ac:cxnSpMkLst>
            <pc:docMk/>
            <pc:sldMk cId="3112610169" sldId="1121"/>
            <ac:cxnSpMk id="73" creationId="{44EC04CA-7B9A-4E28-A8AD-7055C2F017A1}"/>
          </ac:cxnSpMkLst>
        </pc:cxnChg>
        <pc:cxnChg chg="mod topLvl">
          <ac:chgData name="Danielle Detering" userId="385b7343-7e51-4167-b40a-3bc9ed8e0e06" providerId="ADAL" clId="{2C55090A-9F6D-4F86-9122-1528814634FE}" dt="2020-09-02T00:19:48.110" v="11916" actId="164"/>
          <ac:cxnSpMkLst>
            <pc:docMk/>
            <pc:sldMk cId="3112610169" sldId="1121"/>
            <ac:cxnSpMk id="74" creationId="{1EF09B8C-A9CA-453C-93D1-42D68D7CBC8B}"/>
          </ac:cxnSpMkLst>
        </pc:cxnChg>
        <pc:cxnChg chg="mod topLvl">
          <ac:chgData name="Danielle Detering" userId="385b7343-7e51-4167-b40a-3bc9ed8e0e06" providerId="ADAL" clId="{2C55090A-9F6D-4F86-9122-1528814634FE}" dt="2020-09-02T00:19:48.110" v="11916" actId="164"/>
          <ac:cxnSpMkLst>
            <pc:docMk/>
            <pc:sldMk cId="3112610169" sldId="1121"/>
            <ac:cxnSpMk id="75" creationId="{1F3ED0CC-CF4E-4DB2-8320-B3D5C7A17C4E}"/>
          </ac:cxnSpMkLst>
        </pc:cxnChg>
        <pc:cxnChg chg="mod topLvl">
          <ac:chgData name="Danielle Detering" userId="385b7343-7e51-4167-b40a-3bc9ed8e0e06" providerId="ADAL" clId="{2C55090A-9F6D-4F86-9122-1528814634FE}" dt="2020-09-02T00:19:48.110" v="11916" actId="164"/>
          <ac:cxnSpMkLst>
            <pc:docMk/>
            <pc:sldMk cId="3112610169" sldId="1121"/>
            <ac:cxnSpMk id="76" creationId="{F73148ED-2FCC-4668-AA87-677DCE24A9CC}"/>
          </ac:cxnSpMkLst>
        </pc:cxnChg>
        <pc:cxnChg chg="mod topLvl">
          <ac:chgData name="Danielle Detering" userId="385b7343-7e51-4167-b40a-3bc9ed8e0e06" providerId="ADAL" clId="{2C55090A-9F6D-4F86-9122-1528814634FE}" dt="2020-09-02T00:19:48.110" v="11916" actId="164"/>
          <ac:cxnSpMkLst>
            <pc:docMk/>
            <pc:sldMk cId="3112610169" sldId="1121"/>
            <ac:cxnSpMk id="77" creationId="{90486107-3540-4162-B8E2-4A628522A892}"/>
          </ac:cxnSpMkLst>
        </pc:cxnChg>
        <pc:cxnChg chg="mod topLvl">
          <ac:chgData name="Danielle Detering" userId="385b7343-7e51-4167-b40a-3bc9ed8e0e06" providerId="ADAL" clId="{2C55090A-9F6D-4F86-9122-1528814634FE}" dt="2020-09-02T00:19:48.110" v="11916" actId="164"/>
          <ac:cxnSpMkLst>
            <pc:docMk/>
            <pc:sldMk cId="3112610169" sldId="1121"/>
            <ac:cxnSpMk id="78" creationId="{C484E6AD-E30A-4908-89CC-A9619D0663B2}"/>
          </ac:cxnSpMkLst>
        </pc:cxnChg>
        <pc:cxnChg chg="mod topLvl">
          <ac:chgData name="Danielle Detering" userId="385b7343-7e51-4167-b40a-3bc9ed8e0e06" providerId="ADAL" clId="{2C55090A-9F6D-4F86-9122-1528814634FE}" dt="2020-09-02T00:19:48.110" v="11916" actId="164"/>
          <ac:cxnSpMkLst>
            <pc:docMk/>
            <pc:sldMk cId="3112610169" sldId="1121"/>
            <ac:cxnSpMk id="79" creationId="{CB732E04-5076-4B39-8DCB-E084E5D60894}"/>
          </ac:cxnSpMkLst>
        </pc:cxnChg>
        <pc:cxnChg chg="mod topLvl">
          <ac:chgData name="Danielle Detering" userId="385b7343-7e51-4167-b40a-3bc9ed8e0e06" providerId="ADAL" clId="{2C55090A-9F6D-4F86-9122-1528814634FE}" dt="2020-09-02T00:19:48.110" v="11916" actId="164"/>
          <ac:cxnSpMkLst>
            <pc:docMk/>
            <pc:sldMk cId="3112610169" sldId="1121"/>
            <ac:cxnSpMk id="80" creationId="{BA41AEEA-FFFB-4645-A5E1-4880985C133E}"/>
          </ac:cxnSpMkLst>
        </pc:cxnChg>
        <pc:cxnChg chg="mod topLvl">
          <ac:chgData name="Danielle Detering" userId="385b7343-7e51-4167-b40a-3bc9ed8e0e06" providerId="ADAL" clId="{2C55090A-9F6D-4F86-9122-1528814634FE}" dt="2020-09-02T00:19:48.110" v="11916" actId="164"/>
          <ac:cxnSpMkLst>
            <pc:docMk/>
            <pc:sldMk cId="3112610169" sldId="1121"/>
            <ac:cxnSpMk id="81" creationId="{01DF29F5-BFCA-47BC-84A3-014AC1C7207B}"/>
          </ac:cxnSpMkLst>
        </pc:cxnChg>
        <pc:cxnChg chg="mod topLvl">
          <ac:chgData name="Danielle Detering" userId="385b7343-7e51-4167-b40a-3bc9ed8e0e06" providerId="ADAL" clId="{2C55090A-9F6D-4F86-9122-1528814634FE}" dt="2020-09-02T00:19:48.110" v="11916" actId="164"/>
          <ac:cxnSpMkLst>
            <pc:docMk/>
            <pc:sldMk cId="3112610169" sldId="1121"/>
            <ac:cxnSpMk id="82" creationId="{ABE6D852-62F1-4967-9E61-0141EE3FFA03}"/>
          </ac:cxnSpMkLst>
        </pc:cxnChg>
        <pc:cxnChg chg="mod topLvl">
          <ac:chgData name="Danielle Detering" userId="385b7343-7e51-4167-b40a-3bc9ed8e0e06" providerId="ADAL" clId="{2C55090A-9F6D-4F86-9122-1528814634FE}" dt="2020-09-02T00:19:48.110" v="11916" actId="164"/>
          <ac:cxnSpMkLst>
            <pc:docMk/>
            <pc:sldMk cId="3112610169" sldId="1121"/>
            <ac:cxnSpMk id="83" creationId="{7A5DF161-9B4F-4FFE-BE0F-23D4736861C2}"/>
          </ac:cxnSpMkLst>
        </pc:cxnChg>
        <pc:cxnChg chg="mod topLvl">
          <ac:chgData name="Danielle Detering" userId="385b7343-7e51-4167-b40a-3bc9ed8e0e06" providerId="ADAL" clId="{2C55090A-9F6D-4F86-9122-1528814634FE}" dt="2020-09-02T00:19:48.110" v="11916" actId="164"/>
          <ac:cxnSpMkLst>
            <pc:docMk/>
            <pc:sldMk cId="3112610169" sldId="1121"/>
            <ac:cxnSpMk id="84" creationId="{8CED35B0-30B3-4F68-83EF-85CFA33B9B0A}"/>
          </ac:cxnSpMkLst>
        </pc:cxnChg>
        <pc:cxnChg chg="mod topLvl">
          <ac:chgData name="Danielle Detering" userId="385b7343-7e51-4167-b40a-3bc9ed8e0e06" providerId="ADAL" clId="{2C55090A-9F6D-4F86-9122-1528814634FE}" dt="2020-09-02T00:19:48.110" v="11916" actId="164"/>
          <ac:cxnSpMkLst>
            <pc:docMk/>
            <pc:sldMk cId="3112610169" sldId="1121"/>
            <ac:cxnSpMk id="85" creationId="{3F93C410-E6A9-4ACB-9155-CD184D2F7F1C}"/>
          </ac:cxnSpMkLst>
        </pc:cxnChg>
        <pc:cxnChg chg="mod topLvl">
          <ac:chgData name="Danielle Detering" userId="385b7343-7e51-4167-b40a-3bc9ed8e0e06" providerId="ADAL" clId="{2C55090A-9F6D-4F86-9122-1528814634FE}" dt="2020-09-02T00:19:48.110" v="11916" actId="164"/>
          <ac:cxnSpMkLst>
            <pc:docMk/>
            <pc:sldMk cId="3112610169" sldId="1121"/>
            <ac:cxnSpMk id="86" creationId="{CB05CCD2-2745-4C49-AA10-8DA5B784777D}"/>
          </ac:cxnSpMkLst>
        </pc:cxnChg>
        <pc:cxnChg chg="mod topLvl">
          <ac:chgData name="Danielle Detering" userId="385b7343-7e51-4167-b40a-3bc9ed8e0e06" providerId="ADAL" clId="{2C55090A-9F6D-4F86-9122-1528814634FE}" dt="2020-09-02T00:19:48.110" v="11916" actId="164"/>
          <ac:cxnSpMkLst>
            <pc:docMk/>
            <pc:sldMk cId="3112610169" sldId="1121"/>
            <ac:cxnSpMk id="87" creationId="{A511F3D4-8E2E-4779-81D9-234F12B7D109}"/>
          </ac:cxnSpMkLst>
        </pc:cxnChg>
        <pc:cxnChg chg="mod topLvl">
          <ac:chgData name="Danielle Detering" userId="385b7343-7e51-4167-b40a-3bc9ed8e0e06" providerId="ADAL" clId="{2C55090A-9F6D-4F86-9122-1528814634FE}" dt="2020-09-02T00:19:48.110" v="11916" actId="164"/>
          <ac:cxnSpMkLst>
            <pc:docMk/>
            <pc:sldMk cId="3112610169" sldId="1121"/>
            <ac:cxnSpMk id="88" creationId="{C8497B88-8721-4057-9D3B-C7A9E8EABA46}"/>
          </ac:cxnSpMkLst>
        </pc:cxnChg>
        <pc:cxnChg chg="mod topLvl">
          <ac:chgData name="Danielle Detering" userId="385b7343-7e51-4167-b40a-3bc9ed8e0e06" providerId="ADAL" clId="{2C55090A-9F6D-4F86-9122-1528814634FE}" dt="2020-09-02T00:19:48.110" v="11916" actId="164"/>
          <ac:cxnSpMkLst>
            <pc:docMk/>
            <pc:sldMk cId="3112610169" sldId="1121"/>
            <ac:cxnSpMk id="89" creationId="{F19CA202-F027-4434-A68E-024789D5D720}"/>
          </ac:cxnSpMkLst>
        </pc:cxnChg>
        <pc:cxnChg chg="mod topLvl">
          <ac:chgData name="Danielle Detering" userId="385b7343-7e51-4167-b40a-3bc9ed8e0e06" providerId="ADAL" clId="{2C55090A-9F6D-4F86-9122-1528814634FE}" dt="2020-09-02T00:19:48.110" v="11916" actId="164"/>
          <ac:cxnSpMkLst>
            <pc:docMk/>
            <pc:sldMk cId="3112610169" sldId="1121"/>
            <ac:cxnSpMk id="90" creationId="{EF7960DF-47F9-497F-A9DE-E664957C7717}"/>
          </ac:cxnSpMkLst>
        </pc:cxnChg>
        <pc:cxnChg chg="mod topLvl">
          <ac:chgData name="Danielle Detering" userId="385b7343-7e51-4167-b40a-3bc9ed8e0e06" providerId="ADAL" clId="{2C55090A-9F6D-4F86-9122-1528814634FE}" dt="2020-09-02T00:19:48.110" v="11916" actId="164"/>
          <ac:cxnSpMkLst>
            <pc:docMk/>
            <pc:sldMk cId="3112610169" sldId="1121"/>
            <ac:cxnSpMk id="91" creationId="{2210B726-7308-4D1C-A6F3-F955D4CCD745}"/>
          </ac:cxnSpMkLst>
        </pc:cxnChg>
        <pc:cxnChg chg="mod topLvl">
          <ac:chgData name="Danielle Detering" userId="385b7343-7e51-4167-b40a-3bc9ed8e0e06" providerId="ADAL" clId="{2C55090A-9F6D-4F86-9122-1528814634FE}" dt="2020-09-02T00:19:48.110" v="11916" actId="164"/>
          <ac:cxnSpMkLst>
            <pc:docMk/>
            <pc:sldMk cId="3112610169" sldId="1121"/>
            <ac:cxnSpMk id="92" creationId="{235988C3-2FC1-44C5-9FAD-179F49BF0E78}"/>
          </ac:cxnSpMkLst>
        </pc:cxnChg>
        <pc:cxnChg chg="mod topLvl">
          <ac:chgData name="Danielle Detering" userId="385b7343-7e51-4167-b40a-3bc9ed8e0e06" providerId="ADAL" clId="{2C55090A-9F6D-4F86-9122-1528814634FE}" dt="2020-09-02T00:19:48.110" v="11916" actId="164"/>
          <ac:cxnSpMkLst>
            <pc:docMk/>
            <pc:sldMk cId="3112610169" sldId="1121"/>
            <ac:cxnSpMk id="93" creationId="{CC59B967-A8E2-4FF2-9BEC-C823A0142BFA}"/>
          </ac:cxnSpMkLst>
        </pc:cxnChg>
        <pc:cxnChg chg="mod topLvl">
          <ac:chgData name="Danielle Detering" userId="385b7343-7e51-4167-b40a-3bc9ed8e0e06" providerId="ADAL" clId="{2C55090A-9F6D-4F86-9122-1528814634FE}" dt="2020-09-02T00:19:48.110" v="11916" actId="164"/>
          <ac:cxnSpMkLst>
            <pc:docMk/>
            <pc:sldMk cId="3112610169" sldId="1121"/>
            <ac:cxnSpMk id="94" creationId="{4C99C611-17EF-49CC-825D-2AE5154E6BE3}"/>
          </ac:cxnSpMkLst>
        </pc:cxnChg>
        <pc:cxnChg chg="mod topLvl">
          <ac:chgData name="Danielle Detering" userId="385b7343-7e51-4167-b40a-3bc9ed8e0e06" providerId="ADAL" clId="{2C55090A-9F6D-4F86-9122-1528814634FE}" dt="2020-09-02T00:19:48.110" v="11916" actId="164"/>
          <ac:cxnSpMkLst>
            <pc:docMk/>
            <pc:sldMk cId="3112610169" sldId="1121"/>
            <ac:cxnSpMk id="95" creationId="{61F034AA-0A26-4BB9-AA63-AAC5809B0EAC}"/>
          </ac:cxnSpMkLst>
        </pc:cxnChg>
        <pc:cxnChg chg="mod topLvl">
          <ac:chgData name="Danielle Detering" userId="385b7343-7e51-4167-b40a-3bc9ed8e0e06" providerId="ADAL" clId="{2C55090A-9F6D-4F86-9122-1528814634FE}" dt="2020-09-02T00:19:48.110" v="11916" actId="164"/>
          <ac:cxnSpMkLst>
            <pc:docMk/>
            <pc:sldMk cId="3112610169" sldId="1121"/>
            <ac:cxnSpMk id="96" creationId="{56F5E6E1-5CAC-4413-B863-903C994AE524}"/>
          </ac:cxnSpMkLst>
        </pc:cxnChg>
        <pc:cxnChg chg="mod topLvl">
          <ac:chgData name="Danielle Detering" userId="385b7343-7e51-4167-b40a-3bc9ed8e0e06" providerId="ADAL" clId="{2C55090A-9F6D-4F86-9122-1528814634FE}" dt="2020-09-02T00:19:48.110" v="11916" actId="164"/>
          <ac:cxnSpMkLst>
            <pc:docMk/>
            <pc:sldMk cId="3112610169" sldId="1121"/>
            <ac:cxnSpMk id="97" creationId="{CBEC4C82-0474-4E1A-A6E7-DE7E08F8D68C}"/>
          </ac:cxnSpMkLst>
        </pc:cxnChg>
        <pc:cxnChg chg="mod topLvl">
          <ac:chgData name="Danielle Detering" userId="385b7343-7e51-4167-b40a-3bc9ed8e0e06" providerId="ADAL" clId="{2C55090A-9F6D-4F86-9122-1528814634FE}" dt="2020-09-02T00:19:48.110" v="11916" actId="164"/>
          <ac:cxnSpMkLst>
            <pc:docMk/>
            <pc:sldMk cId="3112610169" sldId="1121"/>
            <ac:cxnSpMk id="98" creationId="{242D5795-DF84-48BE-B93E-89EEFADA931C}"/>
          </ac:cxnSpMkLst>
        </pc:cxnChg>
        <pc:cxnChg chg="mod topLvl">
          <ac:chgData name="Danielle Detering" userId="385b7343-7e51-4167-b40a-3bc9ed8e0e06" providerId="ADAL" clId="{2C55090A-9F6D-4F86-9122-1528814634FE}" dt="2020-09-02T00:19:48.110" v="11916" actId="164"/>
          <ac:cxnSpMkLst>
            <pc:docMk/>
            <pc:sldMk cId="3112610169" sldId="1121"/>
            <ac:cxnSpMk id="99" creationId="{1D807E51-BEB9-48EA-BD54-3A624AD4766C}"/>
          </ac:cxnSpMkLst>
        </pc:cxnChg>
        <pc:cxnChg chg="mod topLvl">
          <ac:chgData name="Danielle Detering" userId="385b7343-7e51-4167-b40a-3bc9ed8e0e06" providerId="ADAL" clId="{2C55090A-9F6D-4F86-9122-1528814634FE}" dt="2020-09-02T00:19:48.110" v="11916" actId="164"/>
          <ac:cxnSpMkLst>
            <pc:docMk/>
            <pc:sldMk cId="3112610169" sldId="1121"/>
            <ac:cxnSpMk id="100" creationId="{E85FD621-7F0B-4434-8ECE-77E37BB6AB29}"/>
          </ac:cxnSpMkLst>
        </pc:cxnChg>
        <pc:cxnChg chg="mod topLvl">
          <ac:chgData name="Danielle Detering" userId="385b7343-7e51-4167-b40a-3bc9ed8e0e06" providerId="ADAL" clId="{2C55090A-9F6D-4F86-9122-1528814634FE}" dt="2020-09-02T00:19:48.110" v="11916" actId="164"/>
          <ac:cxnSpMkLst>
            <pc:docMk/>
            <pc:sldMk cId="3112610169" sldId="1121"/>
            <ac:cxnSpMk id="101" creationId="{8124B182-B215-4F57-999F-D000F353F873}"/>
          </ac:cxnSpMkLst>
        </pc:cxnChg>
        <pc:cxnChg chg="mod topLvl">
          <ac:chgData name="Danielle Detering" userId="385b7343-7e51-4167-b40a-3bc9ed8e0e06" providerId="ADAL" clId="{2C55090A-9F6D-4F86-9122-1528814634FE}" dt="2020-09-02T00:19:48.110" v="11916" actId="164"/>
          <ac:cxnSpMkLst>
            <pc:docMk/>
            <pc:sldMk cId="3112610169" sldId="1121"/>
            <ac:cxnSpMk id="102" creationId="{0112AC27-964B-4A16-B3F9-8227F661D5C2}"/>
          </ac:cxnSpMkLst>
        </pc:cxnChg>
        <pc:cxnChg chg="mod topLvl">
          <ac:chgData name="Danielle Detering" userId="385b7343-7e51-4167-b40a-3bc9ed8e0e06" providerId="ADAL" clId="{2C55090A-9F6D-4F86-9122-1528814634FE}" dt="2020-09-02T00:19:48.110" v="11916" actId="164"/>
          <ac:cxnSpMkLst>
            <pc:docMk/>
            <pc:sldMk cId="3112610169" sldId="1121"/>
            <ac:cxnSpMk id="126" creationId="{EE230BE1-5C14-4673-8A81-3EDDA8691470}"/>
          </ac:cxnSpMkLst>
        </pc:cxnChg>
        <pc:cxnChg chg="del mod topLvl">
          <ac:chgData name="Danielle Detering" userId="385b7343-7e51-4167-b40a-3bc9ed8e0e06" providerId="ADAL" clId="{2C55090A-9F6D-4F86-9122-1528814634FE}" dt="2020-09-02T00:07:58.843" v="11041" actId="478"/>
          <ac:cxnSpMkLst>
            <pc:docMk/>
            <pc:sldMk cId="3112610169" sldId="1121"/>
            <ac:cxnSpMk id="127" creationId="{563F9BC7-4BA2-4281-A9C1-24BE5904E01E}"/>
          </ac:cxnSpMkLst>
        </pc:cxnChg>
        <pc:cxnChg chg="del mod topLvl">
          <ac:chgData name="Danielle Detering" userId="385b7343-7e51-4167-b40a-3bc9ed8e0e06" providerId="ADAL" clId="{2C55090A-9F6D-4F86-9122-1528814634FE}" dt="2020-09-02T00:07:58.843" v="11041" actId="478"/>
          <ac:cxnSpMkLst>
            <pc:docMk/>
            <pc:sldMk cId="3112610169" sldId="1121"/>
            <ac:cxnSpMk id="128" creationId="{DC13C2DB-FFF6-4719-9C59-E8A7F3126A42}"/>
          </ac:cxnSpMkLst>
        </pc:cxnChg>
        <pc:cxnChg chg="del mod topLvl">
          <ac:chgData name="Danielle Detering" userId="385b7343-7e51-4167-b40a-3bc9ed8e0e06" providerId="ADAL" clId="{2C55090A-9F6D-4F86-9122-1528814634FE}" dt="2020-09-02T00:07:58.843" v="11041" actId="478"/>
          <ac:cxnSpMkLst>
            <pc:docMk/>
            <pc:sldMk cId="3112610169" sldId="1121"/>
            <ac:cxnSpMk id="129" creationId="{0A5F8468-9E70-47C1-A434-20F4164800CB}"/>
          </ac:cxnSpMkLst>
        </pc:cxnChg>
        <pc:cxnChg chg="del mod topLvl">
          <ac:chgData name="Danielle Detering" userId="385b7343-7e51-4167-b40a-3bc9ed8e0e06" providerId="ADAL" clId="{2C55090A-9F6D-4F86-9122-1528814634FE}" dt="2020-09-02T00:07:58.843" v="11041" actId="478"/>
          <ac:cxnSpMkLst>
            <pc:docMk/>
            <pc:sldMk cId="3112610169" sldId="1121"/>
            <ac:cxnSpMk id="130" creationId="{DAC0CC44-26BF-4D9B-909C-6E0F4932B12E}"/>
          </ac:cxnSpMkLst>
        </pc:cxnChg>
        <pc:cxnChg chg="del mod topLvl">
          <ac:chgData name="Danielle Detering" userId="385b7343-7e51-4167-b40a-3bc9ed8e0e06" providerId="ADAL" clId="{2C55090A-9F6D-4F86-9122-1528814634FE}" dt="2020-09-02T00:07:58.843" v="11041" actId="478"/>
          <ac:cxnSpMkLst>
            <pc:docMk/>
            <pc:sldMk cId="3112610169" sldId="1121"/>
            <ac:cxnSpMk id="131" creationId="{EE289FE2-395B-4FCD-A390-D907A1C56458}"/>
          </ac:cxnSpMkLst>
        </pc:cxnChg>
        <pc:cxnChg chg="del mod topLvl">
          <ac:chgData name="Danielle Detering" userId="385b7343-7e51-4167-b40a-3bc9ed8e0e06" providerId="ADAL" clId="{2C55090A-9F6D-4F86-9122-1528814634FE}" dt="2020-09-02T00:07:58.843" v="11041" actId="478"/>
          <ac:cxnSpMkLst>
            <pc:docMk/>
            <pc:sldMk cId="3112610169" sldId="1121"/>
            <ac:cxnSpMk id="132" creationId="{6F80A815-0ADF-4B75-B2A3-10C0A1DECDA6}"/>
          </ac:cxnSpMkLst>
        </pc:cxnChg>
        <pc:cxnChg chg="del mod topLvl">
          <ac:chgData name="Danielle Detering" userId="385b7343-7e51-4167-b40a-3bc9ed8e0e06" providerId="ADAL" clId="{2C55090A-9F6D-4F86-9122-1528814634FE}" dt="2020-09-02T00:07:58.843" v="11041" actId="478"/>
          <ac:cxnSpMkLst>
            <pc:docMk/>
            <pc:sldMk cId="3112610169" sldId="1121"/>
            <ac:cxnSpMk id="133" creationId="{01B28251-DBCC-4213-BE56-5D48120081BF}"/>
          </ac:cxnSpMkLst>
        </pc:cxnChg>
        <pc:cxnChg chg="del mod topLvl">
          <ac:chgData name="Danielle Detering" userId="385b7343-7e51-4167-b40a-3bc9ed8e0e06" providerId="ADAL" clId="{2C55090A-9F6D-4F86-9122-1528814634FE}" dt="2020-09-02T00:07:58.843" v="11041" actId="478"/>
          <ac:cxnSpMkLst>
            <pc:docMk/>
            <pc:sldMk cId="3112610169" sldId="1121"/>
            <ac:cxnSpMk id="134" creationId="{1E90B7FF-30C9-447B-967F-8B461EEDD7ED}"/>
          </ac:cxnSpMkLst>
        </pc:cxnChg>
        <pc:cxnChg chg="del mod topLvl">
          <ac:chgData name="Danielle Detering" userId="385b7343-7e51-4167-b40a-3bc9ed8e0e06" providerId="ADAL" clId="{2C55090A-9F6D-4F86-9122-1528814634FE}" dt="2020-09-02T00:07:58.843" v="11041" actId="478"/>
          <ac:cxnSpMkLst>
            <pc:docMk/>
            <pc:sldMk cId="3112610169" sldId="1121"/>
            <ac:cxnSpMk id="135" creationId="{8CE2C2E5-A6A8-4A73-8D31-F21130BD3252}"/>
          </ac:cxnSpMkLst>
        </pc:cxnChg>
        <pc:cxnChg chg="del mod topLvl">
          <ac:chgData name="Danielle Detering" userId="385b7343-7e51-4167-b40a-3bc9ed8e0e06" providerId="ADAL" clId="{2C55090A-9F6D-4F86-9122-1528814634FE}" dt="2020-09-02T00:07:58.843" v="11041" actId="478"/>
          <ac:cxnSpMkLst>
            <pc:docMk/>
            <pc:sldMk cId="3112610169" sldId="1121"/>
            <ac:cxnSpMk id="136" creationId="{AD40F75A-B4B8-46BA-A7AC-F2833392838D}"/>
          </ac:cxnSpMkLst>
        </pc:cxnChg>
        <pc:cxnChg chg="del mod topLvl">
          <ac:chgData name="Danielle Detering" userId="385b7343-7e51-4167-b40a-3bc9ed8e0e06" providerId="ADAL" clId="{2C55090A-9F6D-4F86-9122-1528814634FE}" dt="2020-09-02T00:07:58.843" v="11041" actId="478"/>
          <ac:cxnSpMkLst>
            <pc:docMk/>
            <pc:sldMk cId="3112610169" sldId="1121"/>
            <ac:cxnSpMk id="137" creationId="{5CCA5499-6BDF-4BC8-8E05-18A32362EF19}"/>
          </ac:cxnSpMkLst>
        </pc:cxnChg>
        <pc:cxnChg chg="del mod topLvl">
          <ac:chgData name="Danielle Detering" userId="385b7343-7e51-4167-b40a-3bc9ed8e0e06" providerId="ADAL" clId="{2C55090A-9F6D-4F86-9122-1528814634FE}" dt="2020-09-02T00:07:58.843" v="11041" actId="478"/>
          <ac:cxnSpMkLst>
            <pc:docMk/>
            <pc:sldMk cId="3112610169" sldId="1121"/>
            <ac:cxnSpMk id="138" creationId="{2458913C-891B-402E-9862-4321214B29D1}"/>
          </ac:cxnSpMkLst>
        </pc:cxnChg>
        <pc:cxnChg chg="del mod topLvl">
          <ac:chgData name="Danielle Detering" userId="385b7343-7e51-4167-b40a-3bc9ed8e0e06" providerId="ADAL" clId="{2C55090A-9F6D-4F86-9122-1528814634FE}" dt="2020-09-02T00:07:58.843" v="11041" actId="478"/>
          <ac:cxnSpMkLst>
            <pc:docMk/>
            <pc:sldMk cId="3112610169" sldId="1121"/>
            <ac:cxnSpMk id="139" creationId="{C9E7CE70-23DB-4F12-9951-F13925E91B46}"/>
          </ac:cxnSpMkLst>
        </pc:cxnChg>
        <pc:cxnChg chg="del mod topLvl">
          <ac:chgData name="Danielle Detering" userId="385b7343-7e51-4167-b40a-3bc9ed8e0e06" providerId="ADAL" clId="{2C55090A-9F6D-4F86-9122-1528814634FE}" dt="2020-09-02T00:07:58.843" v="11041" actId="478"/>
          <ac:cxnSpMkLst>
            <pc:docMk/>
            <pc:sldMk cId="3112610169" sldId="1121"/>
            <ac:cxnSpMk id="140" creationId="{B5B11E63-EE8F-444D-8CCC-76607515D04D}"/>
          </ac:cxnSpMkLst>
        </pc:cxnChg>
        <pc:cxnChg chg="del mod topLvl">
          <ac:chgData name="Danielle Detering" userId="385b7343-7e51-4167-b40a-3bc9ed8e0e06" providerId="ADAL" clId="{2C55090A-9F6D-4F86-9122-1528814634FE}" dt="2020-09-02T00:07:58.843" v="11041" actId="478"/>
          <ac:cxnSpMkLst>
            <pc:docMk/>
            <pc:sldMk cId="3112610169" sldId="1121"/>
            <ac:cxnSpMk id="141" creationId="{9157E052-9D78-4FC2-939A-0742B30D81D6}"/>
          </ac:cxnSpMkLst>
        </pc:cxnChg>
        <pc:cxnChg chg="del mod topLvl">
          <ac:chgData name="Danielle Detering" userId="385b7343-7e51-4167-b40a-3bc9ed8e0e06" providerId="ADAL" clId="{2C55090A-9F6D-4F86-9122-1528814634FE}" dt="2020-09-02T00:07:58.843" v="11041" actId="478"/>
          <ac:cxnSpMkLst>
            <pc:docMk/>
            <pc:sldMk cId="3112610169" sldId="1121"/>
            <ac:cxnSpMk id="142" creationId="{96EE1BD1-77AD-42EC-B2CF-BC39C4FAF17C}"/>
          </ac:cxnSpMkLst>
        </pc:cxnChg>
        <pc:cxnChg chg="del mod topLvl">
          <ac:chgData name="Danielle Detering" userId="385b7343-7e51-4167-b40a-3bc9ed8e0e06" providerId="ADAL" clId="{2C55090A-9F6D-4F86-9122-1528814634FE}" dt="2020-09-02T00:07:58.843" v="11041" actId="478"/>
          <ac:cxnSpMkLst>
            <pc:docMk/>
            <pc:sldMk cId="3112610169" sldId="1121"/>
            <ac:cxnSpMk id="143" creationId="{DDBB377A-E872-4FA2-BE9C-85EFBB858B85}"/>
          </ac:cxnSpMkLst>
        </pc:cxnChg>
        <pc:cxnChg chg="del mod topLvl">
          <ac:chgData name="Danielle Detering" userId="385b7343-7e51-4167-b40a-3bc9ed8e0e06" providerId="ADAL" clId="{2C55090A-9F6D-4F86-9122-1528814634FE}" dt="2020-09-02T00:07:58.843" v="11041" actId="478"/>
          <ac:cxnSpMkLst>
            <pc:docMk/>
            <pc:sldMk cId="3112610169" sldId="1121"/>
            <ac:cxnSpMk id="144" creationId="{FE1D9C4C-77CD-422B-9672-0BD04468E446}"/>
          </ac:cxnSpMkLst>
        </pc:cxnChg>
        <pc:cxnChg chg="del mod topLvl">
          <ac:chgData name="Danielle Detering" userId="385b7343-7e51-4167-b40a-3bc9ed8e0e06" providerId="ADAL" clId="{2C55090A-9F6D-4F86-9122-1528814634FE}" dt="2020-09-02T00:07:58.843" v="11041" actId="478"/>
          <ac:cxnSpMkLst>
            <pc:docMk/>
            <pc:sldMk cId="3112610169" sldId="1121"/>
            <ac:cxnSpMk id="145" creationId="{B4B1082E-97A2-4871-975E-A557311B8AAC}"/>
          </ac:cxnSpMkLst>
        </pc:cxnChg>
        <pc:cxnChg chg="del mod topLvl">
          <ac:chgData name="Danielle Detering" userId="385b7343-7e51-4167-b40a-3bc9ed8e0e06" providerId="ADAL" clId="{2C55090A-9F6D-4F86-9122-1528814634FE}" dt="2020-09-02T00:07:58.843" v="11041" actId="478"/>
          <ac:cxnSpMkLst>
            <pc:docMk/>
            <pc:sldMk cId="3112610169" sldId="1121"/>
            <ac:cxnSpMk id="146" creationId="{CACB1A89-3B3B-4CBA-85FB-15A9E66A62FE}"/>
          </ac:cxnSpMkLst>
        </pc:cxnChg>
        <pc:cxnChg chg="del mod topLvl">
          <ac:chgData name="Danielle Detering" userId="385b7343-7e51-4167-b40a-3bc9ed8e0e06" providerId="ADAL" clId="{2C55090A-9F6D-4F86-9122-1528814634FE}" dt="2020-09-02T00:07:58.843" v="11041" actId="478"/>
          <ac:cxnSpMkLst>
            <pc:docMk/>
            <pc:sldMk cId="3112610169" sldId="1121"/>
            <ac:cxnSpMk id="147" creationId="{60E599FC-1DEB-432D-9D73-DBC6ACF9EABB}"/>
          </ac:cxnSpMkLst>
        </pc:cxnChg>
        <pc:cxnChg chg="del mod topLvl">
          <ac:chgData name="Danielle Detering" userId="385b7343-7e51-4167-b40a-3bc9ed8e0e06" providerId="ADAL" clId="{2C55090A-9F6D-4F86-9122-1528814634FE}" dt="2020-09-02T00:07:58.843" v="11041" actId="478"/>
          <ac:cxnSpMkLst>
            <pc:docMk/>
            <pc:sldMk cId="3112610169" sldId="1121"/>
            <ac:cxnSpMk id="148" creationId="{36467678-384A-43CE-B10D-B8898BC772C7}"/>
          </ac:cxnSpMkLst>
        </pc:cxnChg>
        <pc:cxnChg chg="del mod topLvl">
          <ac:chgData name="Danielle Detering" userId="385b7343-7e51-4167-b40a-3bc9ed8e0e06" providerId="ADAL" clId="{2C55090A-9F6D-4F86-9122-1528814634FE}" dt="2020-09-02T00:07:58.843" v="11041" actId="478"/>
          <ac:cxnSpMkLst>
            <pc:docMk/>
            <pc:sldMk cId="3112610169" sldId="1121"/>
            <ac:cxnSpMk id="149" creationId="{C22704E2-2EC1-4BC1-9D3B-AC47E0716254}"/>
          </ac:cxnSpMkLst>
        </pc:cxnChg>
        <pc:cxnChg chg="del mod topLvl">
          <ac:chgData name="Danielle Detering" userId="385b7343-7e51-4167-b40a-3bc9ed8e0e06" providerId="ADAL" clId="{2C55090A-9F6D-4F86-9122-1528814634FE}" dt="2020-09-02T00:07:58.843" v="11041" actId="478"/>
          <ac:cxnSpMkLst>
            <pc:docMk/>
            <pc:sldMk cId="3112610169" sldId="1121"/>
            <ac:cxnSpMk id="150" creationId="{E59BCBF1-981D-4C50-9227-74A99B0B480D}"/>
          </ac:cxnSpMkLst>
        </pc:cxnChg>
        <pc:cxnChg chg="del mod topLvl">
          <ac:chgData name="Danielle Detering" userId="385b7343-7e51-4167-b40a-3bc9ed8e0e06" providerId="ADAL" clId="{2C55090A-9F6D-4F86-9122-1528814634FE}" dt="2020-09-02T00:07:58.843" v="11041" actId="478"/>
          <ac:cxnSpMkLst>
            <pc:docMk/>
            <pc:sldMk cId="3112610169" sldId="1121"/>
            <ac:cxnSpMk id="151" creationId="{829829A8-CCAC-405B-BE27-0B6CFAD9C37E}"/>
          </ac:cxnSpMkLst>
        </pc:cxnChg>
        <pc:cxnChg chg="del mod topLvl">
          <ac:chgData name="Danielle Detering" userId="385b7343-7e51-4167-b40a-3bc9ed8e0e06" providerId="ADAL" clId="{2C55090A-9F6D-4F86-9122-1528814634FE}" dt="2020-09-02T00:07:58.843" v="11041" actId="478"/>
          <ac:cxnSpMkLst>
            <pc:docMk/>
            <pc:sldMk cId="3112610169" sldId="1121"/>
            <ac:cxnSpMk id="154" creationId="{2C044E53-012C-40D2-9806-E5F340646691}"/>
          </ac:cxnSpMkLst>
        </pc:cxnChg>
        <pc:cxnChg chg="del mod topLvl">
          <ac:chgData name="Danielle Detering" userId="385b7343-7e51-4167-b40a-3bc9ed8e0e06" providerId="ADAL" clId="{2C55090A-9F6D-4F86-9122-1528814634FE}" dt="2020-09-02T00:07:58.843" v="11041" actId="478"/>
          <ac:cxnSpMkLst>
            <pc:docMk/>
            <pc:sldMk cId="3112610169" sldId="1121"/>
            <ac:cxnSpMk id="156" creationId="{D814DB47-42E3-43FC-9BB4-4BBF499B4151}"/>
          </ac:cxnSpMkLst>
        </pc:cxnChg>
        <pc:cxnChg chg="del">
          <ac:chgData name="Danielle Detering" userId="385b7343-7e51-4167-b40a-3bc9ed8e0e06" providerId="ADAL" clId="{2C55090A-9F6D-4F86-9122-1528814634FE}" dt="2020-09-01T23:43:32.040" v="11022" actId="478"/>
          <ac:cxnSpMkLst>
            <pc:docMk/>
            <pc:sldMk cId="3112610169" sldId="1121"/>
            <ac:cxnSpMk id="157" creationId="{9C14B5F6-DF88-4D2D-AAF5-5B93C9A4588C}"/>
          </ac:cxnSpMkLst>
        </pc:cxnChg>
        <pc:cxnChg chg="del">
          <ac:chgData name="Danielle Detering" userId="385b7343-7e51-4167-b40a-3bc9ed8e0e06" providerId="ADAL" clId="{2C55090A-9F6D-4F86-9122-1528814634FE}" dt="2020-09-01T23:43:32.040" v="11022" actId="478"/>
          <ac:cxnSpMkLst>
            <pc:docMk/>
            <pc:sldMk cId="3112610169" sldId="1121"/>
            <ac:cxnSpMk id="158" creationId="{32DB6CF9-C019-4299-81C4-F716F08A5842}"/>
          </ac:cxnSpMkLst>
        </pc:cxnChg>
        <pc:cxnChg chg="del mod topLvl">
          <ac:chgData name="Danielle Detering" userId="385b7343-7e51-4167-b40a-3bc9ed8e0e06" providerId="ADAL" clId="{2C55090A-9F6D-4F86-9122-1528814634FE}" dt="2020-09-02T00:07:58.843" v="11041" actId="478"/>
          <ac:cxnSpMkLst>
            <pc:docMk/>
            <pc:sldMk cId="3112610169" sldId="1121"/>
            <ac:cxnSpMk id="159" creationId="{6C66B244-248B-429B-BE93-A28189BBE272}"/>
          </ac:cxnSpMkLst>
        </pc:cxnChg>
        <pc:cxnChg chg="del mod topLvl">
          <ac:chgData name="Danielle Detering" userId="385b7343-7e51-4167-b40a-3bc9ed8e0e06" providerId="ADAL" clId="{2C55090A-9F6D-4F86-9122-1528814634FE}" dt="2020-09-02T00:07:58.843" v="11041" actId="478"/>
          <ac:cxnSpMkLst>
            <pc:docMk/>
            <pc:sldMk cId="3112610169" sldId="1121"/>
            <ac:cxnSpMk id="160" creationId="{A9127F39-7332-4B0E-979B-1E597B87DEC0}"/>
          </ac:cxnSpMkLst>
        </pc:cxnChg>
        <pc:cxnChg chg="del mod topLvl">
          <ac:chgData name="Danielle Detering" userId="385b7343-7e51-4167-b40a-3bc9ed8e0e06" providerId="ADAL" clId="{2C55090A-9F6D-4F86-9122-1528814634FE}" dt="2020-09-02T00:07:58.843" v="11041" actId="478"/>
          <ac:cxnSpMkLst>
            <pc:docMk/>
            <pc:sldMk cId="3112610169" sldId="1121"/>
            <ac:cxnSpMk id="161" creationId="{B05FC097-5B13-402C-BEB1-4DA7AB63284E}"/>
          </ac:cxnSpMkLst>
        </pc:cxnChg>
        <pc:cxnChg chg="del mod">
          <ac:chgData name="Danielle Detering" userId="385b7343-7e51-4167-b40a-3bc9ed8e0e06" providerId="ADAL" clId="{2C55090A-9F6D-4F86-9122-1528814634FE}" dt="2020-09-01T23:43:32.040" v="11022" actId="478"/>
          <ac:cxnSpMkLst>
            <pc:docMk/>
            <pc:sldMk cId="3112610169" sldId="1121"/>
            <ac:cxnSpMk id="162" creationId="{3C4C869C-1955-4B54-A459-3539ED696F82}"/>
          </ac:cxnSpMkLst>
        </pc:cxnChg>
        <pc:cxnChg chg="del">
          <ac:chgData name="Danielle Detering" userId="385b7343-7e51-4167-b40a-3bc9ed8e0e06" providerId="ADAL" clId="{2C55090A-9F6D-4F86-9122-1528814634FE}" dt="2020-09-01T23:43:32.040" v="11022" actId="478"/>
          <ac:cxnSpMkLst>
            <pc:docMk/>
            <pc:sldMk cId="3112610169" sldId="1121"/>
            <ac:cxnSpMk id="166" creationId="{2EEB5C18-D3B2-4DDC-B5B6-8D6948906791}"/>
          </ac:cxnSpMkLst>
        </pc:cxnChg>
        <pc:cxnChg chg="del">
          <ac:chgData name="Danielle Detering" userId="385b7343-7e51-4167-b40a-3bc9ed8e0e06" providerId="ADAL" clId="{2C55090A-9F6D-4F86-9122-1528814634FE}" dt="2020-09-01T23:43:32.040" v="11022" actId="478"/>
          <ac:cxnSpMkLst>
            <pc:docMk/>
            <pc:sldMk cId="3112610169" sldId="1121"/>
            <ac:cxnSpMk id="167" creationId="{D2E11B2A-9672-44A9-BCEF-E853816CB017}"/>
          </ac:cxnSpMkLst>
        </pc:cxnChg>
        <pc:cxnChg chg="del">
          <ac:chgData name="Danielle Detering" userId="385b7343-7e51-4167-b40a-3bc9ed8e0e06" providerId="ADAL" clId="{2C55090A-9F6D-4F86-9122-1528814634FE}" dt="2020-09-01T23:43:32.040" v="11022" actId="478"/>
          <ac:cxnSpMkLst>
            <pc:docMk/>
            <pc:sldMk cId="3112610169" sldId="1121"/>
            <ac:cxnSpMk id="168" creationId="{00E9E037-7C8B-43B5-92F8-981B6343B0C8}"/>
          </ac:cxnSpMkLst>
        </pc:cxnChg>
        <pc:cxnChg chg="del mod topLvl">
          <ac:chgData name="Danielle Detering" userId="385b7343-7e51-4167-b40a-3bc9ed8e0e06" providerId="ADAL" clId="{2C55090A-9F6D-4F86-9122-1528814634FE}" dt="2020-09-02T00:07:58.843" v="11041" actId="478"/>
          <ac:cxnSpMkLst>
            <pc:docMk/>
            <pc:sldMk cId="3112610169" sldId="1121"/>
            <ac:cxnSpMk id="169" creationId="{281258C9-1AD7-4F09-9D4D-F2B72B62B4BE}"/>
          </ac:cxnSpMkLst>
        </pc:cxnChg>
        <pc:cxnChg chg="del mod topLvl">
          <ac:chgData name="Danielle Detering" userId="385b7343-7e51-4167-b40a-3bc9ed8e0e06" providerId="ADAL" clId="{2C55090A-9F6D-4F86-9122-1528814634FE}" dt="2020-09-02T00:07:58.843" v="11041" actId="478"/>
          <ac:cxnSpMkLst>
            <pc:docMk/>
            <pc:sldMk cId="3112610169" sldId="1121"/>
            <ac:cxnSpMk id="170" creationId="{E2EC597E-CDD5-4BCD-90CB-38B7197FB31E}"/>
          </ac:cxnSpMkLst>
        </pc:cxnChg>
        <pc:cxnChg chg="del mod topLvl">
          <ac:chgData name="Danielle Detering" userId="385b7343-7e51-4167-b40a-3bc9ed8e0e06" providerId="ADAL" clId="{2C55090A-9F6D-4F86-9122-1528814634FE}" dt="2020-09-02T00:07:58.843" v="11041" actId="478"/>
          <ac:cxnSpMkLst>
            <pc:docMk/>
            <pc:sldMk cId="3112610169" sldId="1121"/>
            <ac:cxnSpMk id="171" creationId="{67B79A12-A277-4649-B2A6-A4A7154BD6B8}"/>
          </ac:cxnSpMkLst>
        </pc:cxnChg>
        <pc:cxnChg chg="del mod topLvl">
          <ac:chgData name="Danielle Detering" userId="385b7343-7e51-4167-b40a-3bc9ed8e0e06" providerId="ADAL" clId="{2C55090A-9F6D-4F86-9122-1528814634FE}" dt="2020-09-02T00:07:58.843" v="11041" actId="478"/>
          <ac:cxnSpMkLst>
            <pc:docMk/>
            <pc:sldMk cId="3112610169" sldId="1121"/>
            <ac:cxnSpMk id="172" creationId="{36B72096-8770-461F-91EA-390FA1AFF708}"/>
          </ac:cxnSpMkLst>
        </pc:cxnChg>
        <pc:cxnChg chg="del mod">
          <ac:chgData name="Danielle Detering" userId="385b7343-7e51-4167-b40a-3bc9ed8e0e06" providerId="ADAL" clId="{2C55090A-9F6D-4F86-9122-1528814634FE}" dt="2020-09-01T23:43:32.040" v="11022" actId="478"/>
          <ac:cxnSpMkLst>
            <pc:docMk/>
            <pc:sldMk cId="3112610169" sldId="1121"/>
            <ac:cxnSpMk id="173" creationId="{7E59A3D6-95C3-4989-BAAB-1C5991532779}"/>
          </ac:cxnSpMkLst>
        </pc:cxnChg>
        <pc:cxnChg chg="del mod topLvl">
          <ac:chgData name="Danielle Detering" userId="385b7343-7e51-4167-b40a-3bc9ed8e0e06" providerId="ADAL" clId="{2C55090A-9F6D-4F86-9122-1528814634FE}" dt="2020-09-02T00:07:58.843" v="11041" actId="478"/>
          <ac:cxnSpMkLst>
            <pc:docMk/>
            <pc:sldMk cId="3112610169" sldId="1121"/>
            <ac:cxnSpMk id="174" creationId="{A90283A5-8474-4E10-A6F5-C7E9B73B8680}"/>
          </ac:cxnSpMkLst>
        </pc:cxnChg>
        <pc:cxnChg chg="del mod topLvl">
          <ac:chgData name="Danielle Detering" userId="385b7343-7e51-4167-b40a-3bc9ed8e0e06" providerId="ADAL" clId="{2C55090A-9F6D-4F86-9122-1528814634FE}" dt="2020-09-02T00:07:58.843" v="11041" actId="478"/>
          <ac:cxnSpMkLst>
            <pc:docMk/>
            <pc:sldMk cId="3112610169" sldId="1121"/>
            <ac:cxnSpMk id="175" creationId="{F08D043D-DBCE-4AAF-B742-F178DBBF7A9D}"/>
          </ac:cxnSpMkLst>
        </pc:cxnChg>
        <pc:cxnChg chg="del mod topLvl">
          <ac:chgData name="Danielle Detering" userId="385b7343-7e51-4167-b40a-3bc9ed8e0e06" providerId="ADAL" clId="{2C55090A-9F6D-4F86-9122-1528814634FE}" dt="2020-09-02T00:07:58.843" v="11041" actId="478"/>
          <ac:cxnSpMkLst>
            <pc:docMk/>
            <pc:sldMk cId="3112610169" sldId="1121"/>
            <ac:cxnSpMk id="176" creationId="{8C515835-BD7C-4E41-B058-1A515BAA712E}"/>
          </ac:cxnSpMkLst>
        </pc:cxnChg>
        <pc:cxnChg chg="del mod topLvl">
          <ac:chgData name="Danielle Detering" userId="385b7343-7e51-4167-b40a-3bc9ed8e0e06" providerId="ADAL" clId="{2C55090A-9F6D-4F86-9122-1528814634FE}" dt="2020-09-02T00:07:58.843" v="11041" actId="478"/>
          <ac:cxnSpMkLst>
            <pc:docMk/>
            <pc:sldMk cId="3112610169" sldId="1121"/>
            <ac:cxnSpMk id="177" creationId="{7CD8923C-5375-453D-8D81-B393922AD429}"/>
          </ac:cxnSpMkLst>
        </pc:cxnChg>
        <pc:cxnChg chg="del mod topLvl">
          <ac:chgData name="Danielle Detering" userId="385b7343-7e51-4167-b40a-3bc9ed8e0e06" providerId="ADAL" clId="{2C55090A-9F6D-4F86-9122-1528814634FE}" dt="2020-09-02T00:07:58.843" v="11041" actId="478"/>
          <ac:cxnSpMkLst>
            <pc:docMk/>
            <pc:sldMk cId="3112610169" sldId="1121"/>
            <ac:cxnSpMk id="178" creationId="{8EDC0334-B048-4835-8B71-15D415CB9A83}"/>
          </ac:cxnSpMkLst>
        </pc:cxnChg>
        <pc:cxnChg chg="del mod topLvl">
          <ac:chgData name="Danielle Detering" userId="385b7343-7e51-4167-b40a-3bc9ed8e0e06" providerId="ADAL" clId="{2C55090A-9F6D-4F86-9122-1528814634FE}" dt="2020-09-02T00:07:58.843" v="11041" actId="478"/>
          <ac:cxnSpMkLst>
            <pc:docMk/>
            <pc:sldMk cId="3112610169" sldId="1121"/>
            <ac:cxnSpMk id="179" creationId="{23010276-E49D-442D-9B72-BE693E8E87B3}"/>
          </ac:cxnSpMkLst>
        </pc:cxnChg>
        <pc:cxnChg chg="del mod topLvl">
          <ac:chgData name="Danielle Detering" userId="385b7343-7e51-4167-b40a-3bc9ed8e0e06" providerId="ADAL" clId="{2C55090A-9F6D-4F86-9122-1528814634FE}" dt="2020-09-02T00:07:58.843" v="11041" actId="478"/>
          <ac:cxnSpMkLst>
            <pc:docMk/>
            <pc:sldMk cId="3112610169" sldId="1121"/>
            <ac:cxnSpMk id="180" creationId="{BE060838-DD63-442B-9C96-4896ED2A259A}"/>
          </ac:cxnSpMkLst>
        </pc:cxnChg>
        <pc:cxnChg chg="del mod topLvl">
          <ac:chgData name="Danielle Detering" userId="385b7343-7e51-4167-b40a-3bc9ed8e0e06" providerId="ADAL" clId="{2C55090A-9F6D-4F86-9122-1528814634FE}" dt="2020-09-02T00:07:58.843" v="11041" actId="478"/>
          <ac:cxnSpMkLst>
            <pc:docMk/>
            <pc:sldMk cId="3112610169" sldId="1121"/>
            <ac:cxnSpMk id="181" creationId="{AE3C6C98-98EA-4BAE-A6C1-0CB9B22FF2CF}"/>
          </ac:cxnSpMkLst>
        </pc:cxnChg>
        <pc:cxnChg chg="del mod topLvl">
          <ac:chgData name="Danielle Detering" userId="385b7343-7e51-4167-b40a-3bc9ed8e0e06" providerId="ADAL" clId="{2C55090A-9F6D-4F86-9122-1528814634FE}" dt="2020-09-02T00:07:58.843" v="11041" actId="478"/>
          <ac:cxnSpMkLst>
            <pc:docMk/>
            <pc:sldMk cId="3112610169" sldId="1121"/>
            <ac:cxnSpMk id="182" creationId="{865210D0-4069-4A80-910D-EEB340A62019}"/>
          </ac:cxnSpMkLst>
        </pc:cxnChg>
        <pc:cxnChg chg="del mod topLvl">
          <ac:chgData name="Danielle Detering" userId="385b7343-7e51-4167-b40a-3bc9ed8e0e06" providerId="ADAL" clId="{2C55090A-9F6D-4F86-9122-1528814634FE}" dt="2020-09-02T00:07:58.843" v="11041" actId="478"/>
          <ac:cxnSpMkLst>
            <pc:docMk/>
            <pc:sldMk cId="3112610169" sldId="1121"/>
            <ac:cxnSpMk id="183" creationId="{932254DE-D7DC-4CF4-9AE1-B782FBAA65A0}"/>
          </ac:cxnSpMkLst>
        </pc:cxnChg>
        <pc:cxnChg chg="del mod topLvl">
          <ac:chgData name="Danielle Detering" userId="385b7343-7e51-4167-b40a-3bc9ed8e0e06" providerId="ADAL" clId="{2C55090A-9F6D-4F86-9122-1528814634FE}" dt="2020-09-02T00:07:58.843" v="11041" actId="478"/>
          <ac:cxnSpMkLst>
            <pc:docMk/>
            <pc:sldMk cId="3112610169" sldId="1121"/>
            <ac:cxnSpMk id="184" creationId="{9116A322-9135-4AA7-A94E-527D7CAA8FA4}"/>
          </ac:cxnSpMkLst>
        </pc:cxnChg>
        <pc:cxnChg chg="del mod topLvl">
          <ac:chgData name="Danielle Detering" userId="385b7343-7e51-4167-b40a-3bc9ed8e0e06" providerId="ADAL" clId="{2C55090A-9F6D-4F86-9122-1528814634FE}" dt="2020-09-02T00:07:58.843" v="11041" actId="478"/>
          <ac:cxnSpMkLst>
            <pc:docMk/>
            <pc:sldMk cId="3112610169" sldId="1121"/>
            <ac:cxnSpMk id="185" creationId="{D84A0BBF-4846-458B-A455-C2D56AD2B97E}"/>
          </ac:cxnSpMkLst>
        </pc:cxnChg>
        <pc:cxnChg chg="del mod topLvl">
          <ac:chgData name="Danielle Detering" userId="385b7343-7e51-4167-b40a-3bc9ed8e0e06" providerId="ADAL" clId="{2C55090A-9F6D-4F86-9122-1528814634FE}" dt="2020-09-02T00:07:58.843" v="11041" actId="478"/>
          <ac:cxnSpMkLst>
            <pc:docMk/>
            <pc:sldMk cId="3112610169" sldId="1121"/>
            <ac:cxnSpMk id="186" creationId="{95E59CA2-3679-4A83-9936-64C91D6D1F7E}"/>
          </ac:cxnSpMkLst>
        </pc:cxnChg>
        <pc:cxnChg chg="del mod topLvl">
          <ac:chgData name="Danielle Detering" userId="385b7343-7e51-4167-b40a-3bc9ed8e0e06" providerId="ADAL" clId="{2C55090A-9F6D-4F86-9122-1528814634FE}" dt="2020-09-02T00:07:58.843" v="11041" actId="478"/>
          <ac:cxnSpMkLst>
            <pc:docMk/>
            <pc:sldMk cId="3112610169" sldId="1121"/>
            <ac:cxnSpMk id="187" creationId="{B131FB21-0E73-4622-B016-DDB509833455}"/>
          </ac:cxnSpMkLst>
        </pc:cxnChg>
        <pc:cxnChg chg="del mod topLvl">
          <ac:chgData name="Danielle Detering" userId="385b7343-7e51-4167-b40a-3bc9ed8e0e06" providerId="ADAL" clId="{2C55090A-9F6D-4F86-9122-1528814634FE}" dt="2020-09-02T00:07:58.843" v="11041" actId="478"/>
          <ac:cxnSpMkLst>
            <pc:docMk/>
            <pc:sldMk cId="3112610169" sldId="1121"/>
            <ac:cxnSpMk id="188" creationId="{122EFA61-FBA5-4790-AA81-242E94A3C576}"/>
          </ac:cxnSpMkLst>
        </pc:cxnChg>
        <pc:cxnChg chg="del mod topLvl">
          <ac:chgData name="Danielle Detering" userId="385b7343-7e51-4167-b40a-3bc9ed8e0e06" providerId="ADAL" clId="{2C55090A-9F6D-4F86-9122-1528814634FE}" dt="2020-09-02T00:07:58.843" v="11041" actId="478"/>
          <ac:cxnSpMkLst>
            <pc:docMk/>
            <pc:sldMk cId="3112610169" sldId="1121"/>
            <ac:cxnSpMk id="189" creationId="{65869514-3393-43E3-AB7E-2947D273F5E2}"/>
          </ac:cxnSpMkLst>
        </pc:cxnChg>
        <pc:cxnChg chg="del mod topLvl">
          <ac:chgData name="Danielle Detering" userId="385b7343-7e51-4167-b40a-3bc9ed8e0e06" providerId="ADAL" clId="{2C55090A-9F6D-4F86-9122-1528814634FE}" dt="2020-09-02T00:07:58.843" v="11041" actId="478"/>
          <ac:cxnSpMkLst>
            <pc:docMk/>
            <pc:sldMk cId="3112610169" sldId="1121"/>
            <ac:cxnSpMk id="190" creationId="{25DB8FCC-302A-4BDC-881F-3FFC8F8F9C8A}"/>
          </ac:cxnSpMkLst>
        </pc:cxnChg>
        <pc:cxnChg chg="del mod topLvl">
          <ac:chgData name="Danielle Detering" userId="385b7343-7e51-4167-b40a-3bc9ed8e0e06" providerId="ADAL" clId="{2C55090A-9F6D-4F86-9122-1528814634FE}" dt="2020-09-02T00:07:58.843" v="11041" actId="478"/>
          <ac:cxnSpMkLst>
            <pc:docMk/>
            <pc:sldMk cId="3112610169" sldId="1121"/>
            <ac:cxnSpMk id="191" creationId="{549FDE83-1436-43F8-A1A6-C2448AD81062}"/>
          </ac:cxnSpMkLst>
        </pc:cxnChg>
        <pc:cxnChg chg="del mod topLvl">
          <ac:chgData name="Danielle Detering" userId="385b7343-7e51-4167-b40a-3bc9ed8e0e06" providerId="ADAL" clId="{2C55090A-9F6D-4F86-9122-1528814634FE}" dt="2020-09-02T00:07:58.843" v="11041" actId="478"/>
          <ac:cxnSpMkLst>
            <pc:docMk/>
            <pc:sldMk cId="3112610169" sldId="1121"/>
            <ac:cxnSpMk id="192" creationId="{320F3102-D297-4CDE-85D7-6F98D123E2AE}"/>
          </ac:cxnSpMkLst>
        </pc:cxnChg>
        <pc:cxnChg chg="del mod topLvl">
          <ac:chgData name="Danielle Detering" userId="385b7343-7e51-4167-b40a-3bc9ed8e0e06" providerId="ADAL" clId="{2C55090A-9F6D-4F86-9122-1528814634FE}" dt="2020-09-02T00:07:58.843" v="11041" actId="478"/>
          <ac:cxnSpMkLst>
            <pc:docMk/>
            <pc:sldMk cId="3112610169" sldId="1121"/>
            <ac:cxnSpMk id="193" creationId="{4F49AEA1-AE58-4B41-B298-E3A49A2776C7}"/>
          </ac:cxnSpMkLst>
        </pc:cxnChg>
        <pc:cxnChg chg="del mod topLvl">
          <ac:chgData name="Danielle Detering" userId="385b7343-7e51-4167-b40a-3bc9ed8e0e06" providerId="ADAL" clId="{2C55090A-9F6D-4F86-9122-1528814634FE}" dt="2020-09-02T00:07:58.843" v="11041" actId="478"/>
          <ac:cxnSpMkLst>
            <pc:docMk/>
            <pc:sldMk cId="3112610169" sldId="1121"/>
            <ac:cxnSpMk id="194" creationId="{CE3236F5-CCA0-4C3C-B872-565E0D3BA7CA}"/>
          </ac:cxnSpMkLst>
        </pc:cxnChg>
        <pc:cxnChg chg="del mod topLvl">
          <ac:chgData name="Danielle Detering" userId="385b7343-7e51-4167-b40a-3bc9ed8e0e06" providerId="ADAL" clId="{2C55090A-9F6D-4F86-9122-1528814634FE}" dt="2020-09-02T00:07:58.843" v="11041" actId="478"/>
          <ac:cxnSpMkLst>
            <pc:docMk/>
            <pc:sldMk cId="3112610169" sldId="1121"/>
            <ac:cxnSpMk id="195" creationId="{809628D7-3D82-4C00-A47E-37B988CC9D25}"/>
          </ac:cxnSpMkLst>
        </pc:cxnChg>
        <pc:cxnChg chg="del mod topLvl">
          <ac:chgData name="Danielle Detering" userId="385b7343-7e51-4167-b40a-3bc9ed8e0e06" providerId="ADAL" clId="{2C55090A-9F6D-4F86-9122-1528814634FE}" dt="2020-09-02T00:07:58.843" v="11041" actId="478"/>
          <ac:cxnSpMkLst>
            <pc:docMk/>
            <pc:sldMk cId="3112610169" sldId="1121"/>
            <ac:cxnSpMk id="196" creationId="{BC7B99DA-20F9-4306-99B6-5612378D1339}"/>
          </ac:cxnSpMkLst>
        </pc:cxnChg>
        <pc:cxnChg chg="del mod topLvl">
          <ac:chgData name="Danielle Detering" userId="385b7343-7e51-4167-b40a-3bc9ed8e0e06" providerId="ADAL" clId="{2C55090A-9F6D-4F86-9122-1528814634FE}" dt="2020-09-02T00:07:58.843" v="11041" actId="478"/>
          <ac:cxnSpMkLst>
            <pc:docMk/>
            <pc:sldMk cId="3112610169" sldId="1121"/>
            <ac:cxnSpMk id="197" creationId="{A4E15931-4642-46DE-BB3B-1E9EF55D9A92}"/>
          </ac:cxnSpMkLst>
        </pc:cxnChg>
        <pc:cxnChg chg="del mod topLvl">
          <ac:chgData name="Danielle Detering" userId="385b7343-7e51-4167-b40a-3bc9ed8e0e06" providerId="ADAL" clId="{2C55090A-9F6D-4F86-9122-1528814634FE}" dt="2020-09-02T00:07:58.843" v="11041" actId="478"/>
          <ac:cxnSpMkLst>
            <pc:docMk/>
            <pc:sldMk cId="3112610169" sldId="1121"/>
            <ac:cxnSpMk id="198" creationId="{6596C994-5275-4CC8-B715-FBBD77FA28E5}"/>
          </ac:cxnSpMkLst>
        </pc:cxnChg>
        <pc:cxnChg chg="del mod topLvl">
          <ac:chgData name="Danielle Detering" userId="385b7343-7e51-4167-b40a-3bc9ed8e0e06" providerId="ADAL" clId="{2C55090A-9F6D-4F86-9122-1528814634FE}" dt="2020-09-02T00:07:58.843" v="11041" actId="478"/>
          <ac:cxnSpMkLst>
            <pc:docMk/>
            <pc:sldMk cId="3112610169" sldId="1121"/>
            <ac:cxnSpMk id="199" creationId="{5FB32245-4CA3-4599-B403-53EC79D2361B}"/>
          </ac:cxnSpMkLst>
        </pc:cxnChg>
        <pc:cxnChg chg="del mod topLvl">
          <ac:chgData name="Danielle Detering" userId="385b7343-7e51-4167-b40a-3bc9ed8e0e06" providerId="ADAL" clId="{2C55090A-9F6D-4F86-9122-1528814634FE}" dt="2020-09-02T00:07:58.843" v="11041" actId="478"/>
          <ac:cxnSpMkLst>
            <pc:docMk/>
            <pc:sldMk cId="3112610169" sldId="1121"/>
            <ac:cxnSpMk id="200" creationId="{F59231E2-D3C6-403B-99A8-22D5121F3E93}"/>
          </ac:cxnSpMkLst>
        </pc:cxnChg>
        <pc:cxnChg chg="del mod topLvl">
          <ac:chgData name="Danielle Detering" userId="385b7343-7e51-4167-b40a-3bc9ed8e0e06" providerId="ADAL" clId="{2C55090A-9F6D-4F86-9122-1528814634FE}" dt="2020-09-02T00:07:58.843" v="11041" actId="478"/>
          <ac:cxnSpMkLst>
            <pc:docMk/>
            <pc:sldMk cId="3112610169" sldId="1121"/>
            <ac:cxnSpMk id="201" creationId="{4B8CFE4F-C4B2-4D4B-850E-314C97AD39D5}"/>
          </ac:cxnSpMkLst>
        </pc:cxnChg>
        <pc:cxnChg chg="del mod topLvl">
          <ac:chgData name="Danielle Detering" userId="385b7343-7e51-4167-b40a-3bc9ed8e0e06" providerId="ADAL" clId="{2C55090A-9F6D-4F86-9122-1528814634FE}" dt="2020-09-02T00:07:58.843" v="11041" actId="478"/>
          <ac:cxnSpMkLst>
            <pc:docMk/>
            <pc:sldMk cId="3112610169" sldId="1121"/>
            <ac:cxnSpMk id="202" creationId="{0DFBEED2-3B87-4351-9204-2BA04D5A3FD2}"/>
          </ac:cxnSpMkLst>
        </pc:cxnChg>
        <pc:cxnChg chg="del mod topLvl">
          <ac:chgData name="Danielle Detering" userId="385b7343-7e51-4167-b40a-3bc9ed8e0e06" providerId="ADAL" clId="{2C55090A-9F6D-4F86-9122-1528814634FE}" dt="2020-09-02T00:07:58.843" v="11041" actId="478"/>
          <ac:cxnSpMkLst>
            <pc:docMk/>
            <pc:sldMk cId="3112610169" sldId="1121"/>
            <ac:cxnSpMk id="203" creationId="{819CC4A8-83F7-43D4-A485-1B97F63D3E96}"/>
          </ac:cxnSpMkLst>
        </pc:cxnChg>
        <pc:cxnChg chg="del mod topLvl">
          <ac:chgData name="Danielle Detering" userId="385b7343-7e51-4167-b40a-3bc9ed8e0e06" providerId="ADAL" clId="{2C55090A-9F6D-4F86-9122-1528814634FE}" dt="2020-09-02T00:07:58.843" v="11041" actId="478"/>
          <ac:cxnSpMkLst>
            <pc:docMk/>
            <pc:sldMk cId="3112610169" sldId="1121"/>
            <ac:cxnSpMk id="204" creationId="{E5E98147-0D41-447D-980F-92BDDBF1A6AD}"/>
          </ac:cxnSpMkLst>
        </pc:cxnChg>
        <pc:cxnChg chg="del mod topLvl">
          <ac:chgData name="Danielle Detering" userId="385b7343-7e51-4167-b40a-3bc9ed8e0e06" providerId="ADAL" clId="{2C55090A-9F6D-4F86-9122-1528814634FE}" dt="2020-09-02T00:07:58.843" v="11041" actId="478"/>
          <ac:cxnSpMkLst>
            <pc:docMk/>
            <pc:sldMk cId="3112610169" sldId="1121"/>
            <ac:cxnSpMk id="205" creationId="{370156DC-8B91-47F1-B6BB-E31FE472EE7B}"/>
          </ac:cxnSpMkLst>
        </pc:cxnChg>
        <pc:cxnChg chg="del mod topLvl">
          <ac:chgData name="Danielle Detering" userId="385b7343-7e51-4167-b40a-3bc9ed8e0e06" providerId="ADAL" clId="{2C55090A-9F6D-4F86-9122-1528814634FE}" dt="2020-09-02T00:07:58.843" v="11041" actId="478"/>
          <ac:cxnSpMkLst>
            <pc:docMk/>
            <pc:sldMk cId="3112610169" sldId="1121"/>
            <ac:cxnSpMk id="206" creationId="{603ED41F-AA37-4FFD-9D82-6811F67C7218}"/>
          </ac:cxnSpMkLst>
        </pc:cxnChg>
        <pc:cxnChg chg="del mod topLvl">
          <ac:chgData name="Danielle Detering" userId="385b7343-7e51-4167-b40a-3bc9ed8e0e06" providerId="ADAL" clId="{2C55090A-9F6D-4F86-9122-1528814634FE}" dt="2020-09-02T00:07:58.843" v="11041" actId="478"/>
          <ac:cxnSpMkLst>
            <pc:docMk/>
            <pc:sldMk cId="3112610169" sldId="1121"/>
            <ac:cxnSpMk id="207" creationId="{4BF6A7E2-ADCA-4A12-9200-83103188776C}"/>
          </ac:cxnSpMkLst>
        </pc:cxnChg>
        <pc:cxnChg chg="del mod topLvl">
          <ac:chgData name="Danielle Detering" userId="385b7343-7e51-4167-b40a-3bc9ed8e0e06" providerId="ADAL" clId="{2C55090A-9F6D-4F86-9122-1528814634FE}" dt="2020-09-02T00:07:58.843" v="11041" actId="478"/>
          <ac:cxnSpMkLst>
            <pc:docMk/>
            <pc:sldMk cId="3112610169" sldId="1121"/>
            <ac:cxnSpMk id="208" creationId="{76F2B164-A59B-46BB-8BE1-445C01A07A5B}"/>
          </ac:cxnSpMkLst>
        </pc:cxnChg>
        <pc:cxnChg chg="del mod topLvl">
          <ac:chgData name="Danielle Detering" userId="385b7343-7e51-4167-b40a-3bc9ed8e0e06" providerId="ADAL" clId="{2C55090A-9F6D-4F86-9122-1528814634FE}" dt="2020-09-02T00:07:58.843" v="11041" actId="478"/>
          <ac:cxnSpMkLst>
            <pc:docMk/>
            <pc:sldMk cId="3112610169" sldId="1121"/>
            <ac:cxnSpMk id="209" creationId="{1403AAB7-2935-4C4E-90A7-FF77C441F586}"/>
          </ac:cxnSpMkLst>
        </pc:cxnChg>
        <pc:cxnChg chg="del mod topLvl">
          <ac:chgData name="Danielle Detering" userId="385b7343-7e51-4167-b40a-3bc9ed8e0e06" providerId="ADAL" clId="{2C55090A-9F6D-4F86-9122-1528814634FE}" dt="2020-09-02T00:07:58.843" v="11041" actId="478"/>
          <ac:cxnSpMkLst>
            <pc:docMk/>
            <pc:sldMk cId="3112610169" sldId="1121"/>
            <ac:cxnSpMk id="210" creationId="{D43EC074-00F9-4C97-A1F1-3D8EEEAFE3F4}"/>
          </ac:cxnSpMkLst>
        </pc:cxnChg>
        <pc:cxnChg chg="del mod topLvl">
          <ac:chgData name="Danielle Detering" userId="385b7343-7e51-4167-b40a-3bc9ed8e0e06" providerId="ADAL" clId="{2C55090A-9F6D-4F86-9122-1528814634FE}" dt="2020-09-02T00:07:58.843" v="11041" actId="478"/>
          <ac:cxnSpMkLst>
            <pc:docMk/>
            <pc:sldMk cId="3112610169" sldId="1121"/>
            <ac:cxnSpMk id="211" creationId="{C832847D-DC80-4040-B976-EC5F29080348}"/>
          </ac:cxnSpMkLst>
        </pc:cxnChg>
        <pc:cxnChg chg="del mod topLvl">
          <ac:chgData name="Danielle Detering" userId="385b7343-7e51-4167-b40a-3bc9ed8e0e06" providerId="ADAL" clId="{2C55090A-9F6D-4F86-9122-1528814634FE}" dt="2020-09-02T00:07:58.843" v="11041" actId="478"/>
          <ac:cxnSpMkLst>
            <pc:docMk/>
            <pc:sldMk cId="3112610169" sldId="1121"/>
            <ac:cxnSpMk id="224" creationId="{EE4B3E56-42A0-4089-8051-BAC319376D0E}"/>
          </ac:cxnSpMkLst>
        </pc:cxnChg>
        <pc:cxnChg chg="add mod">
          <ac:chgData name="Danielle Detering" userId="385b7343-7e51-4167-b40a-3bc9ed8e0e06" providerId="ADAL" clId="{2C55090A-9F6D-4F86-9122-1528814634FE}" dt="2020-09-02T00:19:48.110" v="11916" actId="164"/>
          <ac:cxnSpMkLst>
            <pc:docMk/>
            <pc:sldMk cId="3112610169" sldId="1121"/>
            <ac:cxnSpMk id="231" creationId="{CAB22B91-0545-49B4-98ED-51CC423756A2}"/>
          </ac:cxnSpMkLst>
        </pc:cxnChg>
        <pc:cxnChg chg="add mod">
          <ac:chgData name="Danielle Detering" userId="385b7343-7e51-4167-b40a-3bc9ed8e0e06" providerId="ADAL" clId="{2C55090A-9F6D-4F86-9122-1528814634FE}" dt="2020-09-02T00:19:48.110" v="11916" actId="164"/>
          <ac:cxnSpMkLst>
            <pc:docMk/>
            <pc:sldMk cId="3112610169" sldId="1121"/>
            <ac:cxnSpMk id="232" creationId="{AC5A95C6-7565-45F4-AA97-66C62BE6EB78}"/>
          </ac:cxnSpMkLst>
        </pc:cxnChg>
        <pc:cxnChg chg="add mod">
          <ac:chgData name="Danielle Detering" userId="385b7343-7e51-4167-b40a-3bc9ed8e0e06" providerId="ADAL" clId="{2C55090A-9F6D-4F86-9122-1528814634FE}" dt="2020-09-02T00:19:48.110" v="11916" actId="164"/>
          <ac:cxnSpMkLst>
            <pc:docMk/>
            <pc:sldMk cId="3112610169" sldId="1121"/>
            <ac:cxnSpMk id="233" creationId="{F5F69F4F-AFDF-4FB9-AC40-202226E061BB}"/>
          </ac:cxnSpMkLst>
        </pc:cxnChg>
        <pc:cxnChg chg="add mod">
          <ac:chgData name="Danielle Detering" userId="385b7343-7e51-4167-b40a-3bc9ed8e0e06" providerId="ADAL" clId="{2C55090A-9F6D-4F86-9122-1528814634FE}" dt="2020-09-02T00:19:48.110" v="11916" actId="164"/>
          <ac:cxnSpMkLst>
            <pc:docMk/>
            <pc:sldMk cId="3112610169" sldId="1121"/>
            <ac:cxnSpMk id="234" creationId="{38574B95-CFCE-43A4-99A6-0BFD36E13DC3}"/>
          </ac:cxnSpMkLst>
        </pc:cxnChg>
        <pc:cxnChg chg="add mod">
          <ac:chgData name="Danielle Detering" userId="385b7343-7e51-4167-b40a-3bc9ed8e0e06" providerId="ADAL" clId="{2C55090A-9F6D-4F86-9122-1528814634FE}" dt="2020-09-02T00:19:48.110" v="11916" actId="164"/>
          <ac:cxnSpMkLst>
            <pc:docMk/>
            <pc:sldMk cId="3112610169" sldId="1121"/>
            <ac:cxnSpMk id="235" creationId="{4802564C-2FB7-4EEE-989C-D2F4CEFC2F23}"/>
          </ac:cxnSpMkLst>
        </pc:cxnChg>
        <pc:cxnChg chg="add mod">
          <ac:chgData name="Danielle Detering" userId="385b7343-7e51-4167-b40a-3bc9ed8e0e06" providerId="ADAL" clId="{2C55090A-9F6D-4F86-9122-1528814634FE}" dt="2020-09-02T00:19:48.110" v="11916" actId="164"/>
          <ac:cxnSpMkLst>
            <pc:docMk/>
            <pc:sldMk cId="3112610169" sldId="1121"/>
            <ac:cxnSpMk id="236" creationId="{BEC0ABDF-D7B3-4D89-9734-FF69ABCA5BAD}"/>
          </ac:cxnSpMkLst>
        </pc:cxnChg>
        <pc:cxnChg chg="add mod">
          <ac:chgData name="Danielle Detering" userId="385b7343-7e51-4167-b40a-3bc9ed8e0e06" providerId="ADAL" clId="{2C55090A-9F6D-4F86-9122-1528814634FE}" dt="2020-09-02T00:19:48.110" v="11916" actId="164"/>
          <ac:cxnSpMkLst>
            <pc:docMk/>
            <pc:sldMk cId="3112610169" sldId="1121"/>
            <ac:cxnSpMk id="237" creationId="{09A9B08C-C16F-4C85-93B3-A1B586197B56}"/>
          </ac:cxnSpMkLst>
        </pc:cxnChg>
        <pc:cxnChg chg="add mod">
          <ac:chgData name="Danielle Detering" userId="385b7343-7e51-4167-b40a-3bc9ed8e0e06" providerId="ADAL" clId="{2C55090A-9F6D-4F86-9122-1528814634FE}" dt="2020-09-02T00:19:48.110" v="11916" actId="164"/>
          <ac:cxnSpMkLst>
            <pc:docMk/>
            <pc:sldMk cId="3112610169" sldId="1121"/>
            <ac:cxnSpMk id="238" creationId="{E4307419-F021-43F0-A3E3-BE156EC675A8}"/>
          </ac:cxnSpMkLst>
        </pc:cxnChg>
        <pc:cxnChg chg="add mod">
          <ac:chgData name="Danielle Detering" userId="385b7343-7e51-4167-b40a-3bc9ed8e0e06" providerId="ADAL" clId="{2C55090A-9F6D-4F86-9122-1528814634FE}" dt="2020-09-02T00:19:48.110" v="11916" actId="164"/>
          <ac:cxnSpMkLst>
            <pc:docMk/>
            <pc:sldMk cId="3112610169" sldId="1121"/>
            <ac:cxnSpMk id="239" creationId="{5FE2FF98-64D6-49F0-B99F-9D2D61C09CC2}"/>
          </ac:cxnSpMkLst>
        </pc:cxnChg>
        <pc:cxnChg chg="add mod">
          <ac:chgData name="Danielle Detering" userId="385b7343-7e51-4167-b40a-3bc9ed8e0e06" providerId="ADAL" clId="{2C55090A-9F6D-4F86-9122-1528814634FE}" dt="2020-09-02T00:19:48.110" v="11916" actId="164"/>
          <ac:cxnSpMkLst>
            <pc:docMk/>
            <pc:sldMk cId="3112610169" sldId="1121"/>
            <ac:cxnSpMk id="240" creationId="{2B4B5EB0-0D2C-4D99-BFF6-F2D906E7B46A}"/>
          </ac:cxnSpMkLst>
        </pc:cxnChg>
        <pc:cxnChg chg="add mod">
          <ac:chgData name="Danielle Detering" userId="385b7343-7e51-4167-b40a-3bc9ed8e0e06" providerId="ADAL" clId="{2C55090A-9F6D-4F86-9122-1528814634FE}" dt="2020-09-02T00:19:48.110" v="11916" actId="164"/>
          <ac:cxnSpMkLst>
            <pc:docMk/>
            <pc:sldMk cId="3112610169" sldId="1121"/>
            <ac:cxnSpMk id="241" creationId="{32D191E6-6F1B-44E6-B0E1-5DCE2A5B9237}"/>
          </ac:cxnSpMkLst>
        </pc:cxnChg>
        <pc:cxnChg chg="add mod">
          <ac:chgData name="Danielle Detering" userId="385b7343-7e51-4167-b40a-3bc9ed8e0e06" providerId="ADAL" clId="{2C55090A-9F6D-4F86-9122-1528814634FE}" dt="2020-09-02T00:19:48.110" v="11916" actId="164"/>
          <ac:cxnSpMkLst>
            <pc:docMk/>
            <pc:sldMk cId="3112610169" sldId="1121"/>
            <ac:cxnSpMk id="242" creationId="{E291ABD9-0D06-4482-AEE7-B62B21238E27}"/>
          </ac:cxnSpMkLst>
        </pc:cxnChg>
        <pc:cxnChg chg="add mod">
          <ac:chgData name="Danielle Detering" userId="385b7343-7e51-4167-b40a-3bc9ed8e0e06" providerId="ADAL" clId="{2C55090A-9F6D-4F86-9122-1528814634FE}" dt="2020-09-02T00:19:48.110" v="11916" actId="164"/>
          <ac:cxnSpMkLst>
            <pc:docMk/>
            <pc:sldMk cId="3112610169" sldId="1121"/>
            <ac:cxnSpMk id="243" creationId="{345BCB1D-18F3-49CB-B7C6-E24BAF1898FE}"/>
          </ac:cxnSpMkLst>
        </pc:cxnChg>
        <pc:cxnChg chg="add mod">
          <ac:chgData name="Danielle Detering" userId="385b7343-7e51-4167-b40a-3bc9ed8e0e06" providerId="ADAL" clId="{2C55090A-9F6D-4F86-9122-1528814634FE}" dt="2020-09-02T00:19:48.110" v="11916" actId="164"/>
          <ac:cxnSpMkLst>
            <pc:docMk/>
            <pc:sldMk cId="3112610169" sldId="1121"/>
            <ac:cxnSpMk id="244" creationId="{C3B1AD8B-9B43-46D5-BCD5-B9F38A451204}"/>
          </ac:cxnSpMkLst>
        </pc:cxnChg>
        <pc:cxnChg chg="add mod">
          <ac:chgData name="Danielle Detering" userId="385b7343-7e51-4167-b40a-3bc9ed8e0e06" providerId="ADAL" clId="{2C55090A-9F6D-4F86-9122-1528814634FE}" dt="2020-09-02T00:19:48.110" v="11916" actId="164"/>
          <ac:cxnSpMkLst>
            <pc:docMk/>
            <pc:sldMk cId="3112610169" sldId="1121"/>
            <ac:cxnSpMk id="245" creationId="{B3DCB197-EB96-4BA3-AE82-0060C5A8EC1E}"/>
          </ac:cxnSpMkLst>
        </pc:cxnChg>
        <pc:cxnChg chg="add mod">
          <ac:chgData name="Danielle Detering" userId="385b7343-7e51-4167-b40a-3bc9ed8e0e06" providerId="ADAL" clId="{2C55090A-9F6D-4F86-9122-1528814634FE}" dt="2020-09-02T00:19:48.110" v="11916" actId="164"/>
          <ac:cxnSpMkLst>
            <pc:docMk/>
            <pc:sldMk cId="3112610169" sldId="1121"/>
            <ac:cxnSpMk id="246" creationId="{4D2B4399-6CDD-4A56-9EC8-C5ECD565B2E9}"/>
          </ac:cxnSpMkLst>
        </pc:cxnChg>
        <pc:cxnChg chg="add mod">
          <ac:chgData name="Danielle Detering" userId="385b7343-7e51-4167-b40a-3bc9ed8e0e06" providerId="ADAL" clId="{2C55090A-9F6D-4F86-9122-1528814634FE}" dt="2020-09-02T00:19:48.110" v="11916" actId="164"/>
          <ac:cxnSpMkLst>
            <pc:docMk/>
            <pc:sldMk cId="3112610169" sldId="1121"/>
            <ac:cxnSpMk id="247" creationId="{8D068299-3EF0-44AB-AA4B-04CB0955184C}"/>
          </ac:cxnSpMkLst>
        </pc:cxnChg>
        <pc:cxnChg chg="add mod">
          <ac:chgData name="Danielle Detering" userId="385b7343-7e51-4167-b40a-3bc9ed8e0e06" providerId="ADAL" clId="{2C55090A-9F6D-4F86-9122-1528814634FE}" dt="2020-09-02T00:19:48.110" v="11916" actId="164"/>
          <ac:cxnSpMkLst>
            <pc:docMk/>
            <pc:sldMk cId="3112610169" sldId="1121"/>
            <ac:cxnSpMk id="248" creationId="{E046EE3A-0759-404F-ABD4-1D580258F419}"/>
          </ac:cxnSpMkLst>
        </pc:cxnChg>
        <pc:cxnChg chg="add mod">
          <ac:chgData name="Danielle Detering" userId="385b7343-7e51-4167-b40a-3bc9ed8e0e06" providerId="ADAL" clId="{2C55090A-9F6D-4F86-9122-1528814634FE}" dt="2020-09-02T00:19:48.110" v="11916" actId="164"/>
          <ac:cxnSpMkLst>
            <pc:docMk/>
            <pc:sldMk cId="3112610169" sldId="1121"/>
            <ac:cxnSpMk id="249" creationId="{D327263D-A195-471F-8512-BC4F27DD2D70}"/>
          </ac:cxnSpMkLst>
        </pc:cxnChg>
        <pc:cxnChg chg="add mod">
          <ac:chgData name="Danielle Detering" userId="385b7343-7e51-4167-b40a-3bc9ed8e0e06" providerId="ADAL" clId="{2C55090A-9F6D-4F86-9122-1528814634FE}" dt="2020-09-02T00:19:48.110" v="11916" actId="164"/>
          <ac:cxnSpMkLst>
            <pc:docMk/>
            <pc:sldMk cId="3112610169" sldId="1121"/>
            <ac:cxnSpMk id="250" creationId="{E145D5C6-D110-4FC6-864F-291DFF6BE0B3}"/>
          </ac:cxnSpMkLst>
        </pc:cxnChg>
        <pc:cxnChg chg="add mod">
          <ac:chgData name="Danielle Detering" userId="385b7343-7e51-4167-b40a-3bc9ed8e0e06" providerId="ADAL" clId="{2C55090A-9F6D-4F86-9122-1528814634FE}" dt="2020-09-02T00:19:48.110" v="11916" actId="164"/>
          <ac:cxnSpMkLst>
            <pc:docMk/>
            <pc:sldMk cId="3112610169" sldId="1121"/>
            <ac:cxnSpMk id="251" creationId="{E1AEDF32-673C-4056-8DEB-2A63FC8B4B46}"/>
          </ac:cxnSpMkLst>
        </pc:cxnChg>
        <pc:cxnChg chg="add mod">
          <ac:chgData name="Danielle Detering" userId="385b7343-7e51-4167-b40a-3bc9ed8e0e06" providerId="ADAL" clId="{2C55090A-9F6D-4F86-9122-1528814634FE}" dt="2020-09-02T00:19:48.110" v="11916" actId="164"/>
          <ac:cxnSpMkLst>
            <pc:docMk/>
            <pc:sldMk cId="3112610169" sldId="1121"/>
            <ac:cxnSpMk id="252" creationId="{69EC5D70-FAA3-455D-9AEF-9FDA4974F581}"/>
          </ac:cxnSpMkLst>
        </pc:cxnChg>
        <pc:cxnChg chg="add mod">
          <ac:chgData name="Danielle Detering" userId="385b7343-7e51-4167-b40a-3bc9ed8e0e06" providerId="ADAL" clId="{2C55090A-9F6D-4F86-9122-1528814634FE}" dt="2020-09-02T00:19:48.110" v="11916" actId="164"/>
          <ac:cxnSpMkLst>
            <pc:docMk/>
            <pc:sldMk cId="3112610169" sldId="1121"/>
            <ac:cxnSpMk id="253" creationId="{E3BCA806-9428-4F0A-B0EC-C2CEEE1F331D}"/>
          </ac:cxnSpMkLst>
        </pc:cxnChg>
        <pc:cxnChg chg="add mod">
          <ac:chgData name="Danielle Detering" userId="385b7343-7e51-4167-b40a-3bc9ed8e0e06" providerId="ADAL" clId="{2C55090A-9F6D-4F86-9122-1528814634FE}" dt="2020-09-02T00:19:48.110" v="11916" actId="164"/>
          <ac:cxnSpMkLst>
            <pc:docMk/>
            <pc:sldMk cId="3112610169" sldId="1121"/>
            <ac:cxnSpMk id="254" creationId="{60988329-1E70-4396-83C0-35ED244AC2F5}"/>
          </ac:cxnSpMkLst>
        </pc:cxnChg>
        <pc:cxnChg chg="add mod">
          <ac:chgData name="Danielle Detering" userId="385b7343-7e51-4167-b40a-3bc9ed8e0e06" providerId="ADAL" clId="{2C55090A-9F6D-4F86-9122-1528814634FE}" dt="2020-09-02T00:19:48.110" v="11916" actId="164"/>
          <ac:cxnSpMkLst>
            <pc:docMk/>
            <pc:sldMk cId="3112610169" sldId="1121"/>
            <ac:cxnSpMk id="255" creationId="{06036EEC-3C25-4DEA-AFA9-FDB9878D4591}"/>
          </ac:cxnSpMkLst>
        </pc:cxnChg>
        <pc:cxnChg chg="add mod">
          <ac:chgData name="Danielle Detering" userId="385b7343-7e51-4167-b40a-3bc9ed8e0e06" providerId="ADAL" clId="{2C55090A-9F6D-4F86-9122-1528814634FE}" dt="2020-09-02T00:19:48.110" v="11916" actId="164"/>
          <ac:cxnSpMkLst>
            <pc:docMk/>
            <pc:sldMk cId="3112610169" sldId="1121"/>
            <ac:cxnSpMk id="256" creationId="{26AF88AC-9A2A-4B6E-9505-080008623D8E}"/>
          </ac:cxnSpMkLst>
        </pc:cxnChg>
        <pc:cxnChg chg="add mod">
          <ac:chgData name="Danielle Detering" userId="385b7343-7e51-4167-b40a-3bc9ed8e0e06" providerId="ADAL" clId="{2C55090A-9F6D-4F86-9122-1528814634FE}" dt="2020-09-02T00:19:48.110" v="11916" actId="164"/>
          <ac:cxnSpMkLst>
            <pc:docMk/>
            <pc:sldMk cId="3112610169" sldId="1121"/>
            <ac:cxnSpMk id="257" creationId="{7B477067-5B7E-4811-904C-DD0602A03F38}"/>
          </ac:cxnSpMkLst>
        </pc:cxnChg>
        <pc:cxnChg chg="add mod">
          <ac:chgData name="Danielle Detering" userId="385b7343-7e51-4167-b40a-3bc9ed8e0e06" providerId="ADAL" clId="{2C55090A-9F6D-4F86-9122-1528814634FE}" dt="2020-09-02T00:19:48.110" v="11916" actId="164"/>
          <ac:cxnSpMkLst>
            <pc:docMk/>
            <pc:sldMk cId="3112610169" sldId="1121"/>
            <ac:cxnSpMk id="258" creationId="{1BE4A3D2-D165-4461-B6F4-67F44AFC6D13}"/>
          </ac:cxnSpMkLst>
        </pc:cxnChg>
        <pc:cxnChg chg="add mod">
          <ac:chgData name="Danielle Detering" userId="385b7343-7e51-4167-b40a-3bc9ed8e0e06" providerId="ADAL" clId="{2C55090A-9F6D-4F86-9122-1528814634FE}" dt="2020-09-02T00:19:48.110" v="11916" actId="164"/>
          <ac:cxnSpMkLst>
            <pc:docMk/>
            <pc:sldMk cId="3112610169" sldId="1121"/>
            <ac:cxnSpMk id="259" creationId="{367ABDEF-1786-48B5-B632-241A3F68DB7E}"/>
          </ac:cxnSpMkLst>
        </pc:cxnChg>
        <pc:cxnChg chg="add mod">
          <ac:chgData name="Danielle Detering" userId="385b7343-7e51-4167-b40a-3bc9ed8e0e06" providerId="ADAL" clId="{2C55090A-9F6D-4F86-9122-1528814634FE}" dt="2020-09-02T00:19:48.110" v="11916" actId="164"/>
          <ac:cxnSpMkLst>
            <pc:docMk/>
            <pc:sldMk cId="3112610169" sldId="1121"/>
            <ac:cxnSpMk id="260" creationId="{FE2B140B-1112-486B-8377-36734BC09311}"/>
          </ac:cxnSpMkLst>
        </pc:cxnChg>
        <pc:cxnChg chg="add mod">
          <ac:chgData name="Danielle Detering" userId="385b7343-7e51-4167-b40a-3bc9ed8e0e06" providerId="ADAL" clId="{2C55090A-9F6D-4F86-9122-1528814634FE}" dt="2020-09-02T00:19:48.110" v="11916" actId="164"/>
          <ac:cxnSpMkLst>
            <pc:docMk/>
            <pc:sldMk cId="3112610169" sldId="1121"/>
            <ac:cxnSpMk id="261" creationId="{20524685-6DC6-4FD6-92E8-36D79B6E03B8}"/>
          </ac:cxnSpMkLst>
        </pc:cxnChg>
        <pc:cxnChg chg="add mod">
          <ac:chgData name="Danielle Detering" userId="385b7343-7e51-4167-b40a-3bc9ed8e0e06" providerId="ADAL" clId="{2C55090A-9F6D-4F86-9122-1528814634FE}" dt="2020-09-02T00:19:48.110" v="11916" actId="164"/>
          <ac:cxnSpMkLst>
            <pc:docMk/>
            <pc:sldMk cId="3112610169" sldId="1121"/>
            <ac:cxnSpMk id="262" creationId="{D9AF1C68-E58A-4D9D-9D5F-BFE3A97E15CA}"/>
          </ac:cxnSpMkLst>
        </pc:cxnChg>
        <pc:cxnChg chg="add mod">
          <ac:chgData name="Danielle Detering" userId="385b7343-7e51-4167-b40a-3bc9ed8e0e06" providerId="ADAL" clId="{2C55090A-9F6D-4F86-9122-1528814634FE}" dt="2020-09-02T00:19:48.110" v="11916" actId="164"/>
          <ac:cxnSpMkLst>
            <pc:docMk/>
            <pc:sldMk cId="3112610169" sldId="1121"/>
            <ac:cxnSpMk id="263" creationId="{760B4416-9DC2-45C7-902B-E594C7BB0D7E}"/>
          </ac:cxnSpMkLst>
        </pc:cxnChg>
        <pc:cxnChg chg="add mod">
          <ac:chgData name="Danielle Detering" userId="385b7343-7e51-4167-b40a-3bc9ed8e0e06" providerId="ADAL" clId="{2C55090A-9F6D-4F86-9122-1528814634FE}" dt="2020-09-02T00:19:48.110" v="11916" actId="164"/>
          <ac:cxnSpMkLst>
            <pc:docMk/>
            <pc:sldMk cId="3112610169" sldId="1121"/>
            <ac:cxnSpMk id="264" creationId="{7C43E3F4-2E67-47BD-A88B-439A649DC0F7}"/>
          </ac:cxnSpMkLst>
        </pc:cxnChg>
        <pc:cxnChg chg="add mod">
          <ac:chgData name="Danielle Detering" userId="385b7343-7e51-4167-b40a-3bc9ed8e0e06" providerId="ADAL" clId="{2C55090A-9F6D-4F86-9122-1528814634FE}" dt="2020-09-02T00:19:48.110" v="11916" actId="164"/>
          <ac:cxnSpMkLst>
            <pc:docMk/>
            <pc:sldMk cId="3112610169" sldId="1121"/>
            <ac:cxnSpMk id="265" creationId="{B1CB7E7E-7351-4D0A-9A80-8D9F04AC0001}"/>
          </ac:cxnSpMkLst>
        </pc:cxnChg>
        <pc:cxnChg chg="add mod">
          <ac:chgData name="Danielle Detering" userId="385b7343-7e51-4167-b40a-3bc9ed8e0e06" providerId="ADAL" clId="{2C55090A-9F6D-4F86-9122-1528814634FE}" dt="2020-09-02T00:19:48.110" v="11916" actId="164"/>
          <ac:cxnSpMkLst>
            <pc:docMk/>
            <pc:sldMk cId="3112610169" sldId="1121"/>
            <ac:cxnSpMk id="266" creationId="{D5D17223-6435-4765-9559-C86BF6579B27}"/>
          </ac:cxnSpMkLst>
        </pc:cxnChg>
        <pc:cxnChg chg="add mod">
          <ac:chgData name="Danielle Detering" userId="385b7343-7e51-4167-b40a-3bc9ed8e0e06" providerId="ADAL" clId="{2C55090A-9F6D-4F86-9122-1528814634FE}" dt="2020-09-02T00:19:48.110" v="11916" actId="164"/>
          <ac:cxnSpMkLst>
            <pc:docMk/>
            <pc:sldMk cId="3112610169" sldId="1121"/>
            <ac:cxnSpMk id="267" creationId="{79AD4D16-5F17-4395-B5D8-62E09FD7C606}"/>
          </ac:cxnSpMkLst>
        </pc:cxnChg>
        <pc:cxnChg chg="add mod">
          <ac:chgData name="Danielle Detering" userId="385b7343-7e51-4167-b40a-3bc9ed8e0e06" providerId="ADAL" clId="{2C55090A-9F6D-4F86-9122-1528814634FE}" dt="2020-09-02T00:19:48.110" v="11916" actId="164"/>
          <ac:cxnSpMkLst>
            <pc:docMk/>
            <pc:sldMk cId="3112610169" sldId="1121"/>
            <ac:cxnSpMk id="268" creationId="{F6910EA7-E46F-4519-A4A3-634C2A7B973B}"/>
          </ac:cxnSpMkLst>
        </pc:cxnChg>
        <pc:cxnChg chg="add mod">
          <ac:chgData name="Danielle Detering" userId="385b7343-7e51-4167-b40a-3bc9ed8e0e06" providerId="ADAL" clId="{2C55090A-9F6D-4F86-9122-1528814634FE}" dt="2020-09-02T00:19:48.110" v="11916" actId="164"/>
          <ac:cxnSpMkLst>
            <pc:docMk/>
            <pc:sldMk cId="3112610169" sldId="1121"/>
            <ac:cxnSpMk id="269" creationId="{A71F2A39-5B65-4036-B9E4-3221EE022CC6}"/>
          </ac:cxnSpMkLst>
        </pc:cxnChg>
        <pc:cxnChg chg="add mod">
          <ac:chgData name="Danielle Detering" userId="385b7343-7e51-4167-b40a-3bc9ed8e0e06" providerId="ADAL" clId="{2C55090A-9F6D-4F86-9122-1528814634FE}" dt="2020-09-02T00:19:48.110" v="11916" actId="164"/>
          <ac:cxnSpMkLst>
            <pc:docMk/>
            <pc:sldMk cId="3112610169" sldId="1121"/>
            <ac:cxnSpMk id="270" creationId="{0149C7AE-DC70-4212-BB6A-3F586745C72A}"/>
          </ac:cxnSpMkLst>
        </pc:cxnChg>
        <pc:cxnChg chg="add mod">
          <ac:chgData name="Danielle Detering" userId="385b7343-7e51-4167-b40a-3bc9ed8e0e06" providerId="ADAL" clId="{2C55090A-9F6D-4F86-9122-1528814634FE}" dt="2020-09-02T00:19:48.110" v="11916" actId="164"/>
          <ac:cxnSpMkLst>
            <pc:docMk/>
            <pc:sldMk cId="3112610169" sldId="1121"/>
            <ac:cxnSpMk id="271" creationId="{E49F67A4-D9E1-4073-A45C-D6D9E94FD842}"/>
          </ac:cxnSpMkLst>
        </pc:cxnChg>
        <pc:cxnChg chg="add mod">
          <ac:chgData name="Danielle Detering" userId="385b7343-7e51-4167-b40a-3bc9ed8e0e06" providerId="ADAL" clId="{2C55090A-9F6D-4F86-9122-1528814634FE}" dt="2020-09-02T00:19:48.110" v="11916" actId="164"/>
          <ac:cxnSpMkLst>
            <pc:docMk/>
            <pc:sldMk cId="3112610169" sldId="1121"/>
            <ac:cxnSpMk id="272" creationId="{DA56DE3B-80C3-470B-B6AB-F5C8C6C1F488}"/>
          </ac:cxnSpMkLst>
        </pc:cxnChg>
        <pc:cxnChg chg="add mod">
          <ac:chgData name="Danielle Detering" userId="385b7343-7e51-4167-b40a-3bc9ed8e0e06" providerId="ADAL" clId="{2C55090A-9F6D-4F86-9122-1528814634FE}" dt="2020-09-02T00:19:48.110" v="11916" actId="164"/>
          <ac:cxnSpMkLst>
            <pc:docMk/>
            <pc:sldMk cId="3112610169" sldId="1121"/>
            <ac:cxnSpMk id="273" creationId="{8D5E1A1A-92FC-461D-A2DC-8A7DA9C317F3}"/>
          </ac:cxnSpMkLst>
        </pc:cxnChg>
        <pc:cxnChg chg="add mod">
          <ac:chgData name="Danielle Detering" userId="385b7343-7e51-4167-b40a-3bc9ed8e0e06" providerId="ADAL" clId="{2C55090A-9F6D-4F86-9122-1528814634FE}" dt="2020-09-02T00:19:48.110" v="11916" actId="164"/>
          <ac:cxnSpMkLst>
            <pc:docMk/>
            <pc:sldMk cId="3112610169" sldId="1121"/>
            <ac:cxnSpMk id="274" creationId="{D6B8A049-F851-4798-8434-E9D21B259AF1}"/>
          </ac:cxnSpMkLst>
        </pc:cxnChg>
        <pc:cxnChg chg="add mod">
          <ac:chgData name="Danielle Detering" userId="385b7343-7e51-4167-b40a-3bc9ed8e0e06" providerId="ADAL" clId="{2C55090A-9F6D-4F86-9122-1528814634FE}" dt="2020-09-02T00:19:48.110" v="11916" actId="164"/>
          <ac:cxnSpMkLst>
            <pc:docMk/>
            <pc:sldMk cId="3112610169" sldId="1121"/>
            <ac:cxnSpMk id="275" creationId="{86C33483-62CE-47B9-9E41-979386D70222}"/>
          </ac:cxnSpMkLst>
        </pc:cxnChg>
        <pc:cxnChg chg="add mod">
          <ac:chgData name="Danielle Detering" userId="385b7343-7e51-4167-b40a-3bc9ed8e0e06" providerId="ADAL" clId="{2C55090A-9F6D-4F86-9122-1528814634FE}" dt="2020-09-02T00:19:48.110" v="11916" actId="164"/>
          <ac:cxnSpMkLst>
            <pc:docMk/>
            <pc:sldMk cId="3112610169" sldId="1121"/>
            <ac:cxnSpMk id="276" creationId="{0772B0A4-C149-463A-834B-651AB6E23579}"/>
          </ac:cxnSpMkLst>
        </pc:cxnChg>
        <pc:cxnChg chg="add mod">
          <ac:chgData name="Danielle Detering" userId="385b7343-7e51-4167-b40a-3bc9ed8e0e06" providerId="ADAL" clId="{2C55090A-9F6D-4F86-9122-1528814634FE}" dt="2020-09-02T00:19:48.110" v="11916" actId="164"/>
          <ac:cxnSpMkLst>
            <pc:docMk/>
            <pc:sldMk cId="3112610169" sldId="1121"/>
            <ac:cxnSpMk id="277" creationId="{10015681-2546-43D1-A269-855792340B05}"/>
          </ac:cxnSpMkLst>
        </pc:cxnChg>
        <pc:cxnChg chg="add mod">
          <ac:chgData name="Danielle Detering" userId="385b7343-7e51-4167-b40a-3bc9ed8e0e06" providerId="ADAL" clId="{2C55090A-9F6D-4F86-9122-1528814634FE}" dt="2020-09-02T00:19:48.110" v="11916" actId="164"/>
          <ac:cxnSpMkLst>
            <pc:docMk/>
            <pc:sldMk cId="3112610169" sldId="1121"/>
            <ac:cxnSpMk id="278" creationId="{2343502D-8E51-46DC-8942-7776CD917747}"/>
          </ac:cxnSpMkLst>
        </pc:cxnChg>
        <pc:cxnChg chg="add mod">
          <ac:chgData name="Danielle Detering" userId="385b7343-7e51-4167-b40a-3bc9ed8e0e06" providerId="ADAL" clId="{2C55090A-9F6D-4F86-9122-1528814634FE}" dt="2020-09-02T00:19:48.110" v="11916" actId="164"/>
          <ac:cxnSpMkLst>
            <pc:docMk/>
            <pc:sldMk cId="3112610169" sldId="1121"/>
            <ac:cxnSpMk id="279" creationId="{EB57866B-E1CA-4FC0-9E7C-435FBC6362E3}"/>
          </ac:cxnSpMkLst>
        </pc:cxnChg>
        <pc:cxnChg chg="add mod">
          <ac:chgData name="Danielle Detering" userId="385b7343-7e51-4167-b40a-3bc9ed8e0e06" providerId="ADAL" clId="{2C55090A-9F6D-4F86-9122-1528814634FE}" dt="2020-09-02T00:19:48.110" v="11916" actId="164"/>
          <ac:cxnSpMkLst>
            <pc:docMk/>
            <pc:sldMk cId="3112610169" sldId="1121"/>
            <ac:cxnSpMk id="280" creationId="{8E6E59DF-8703-4F7A-89CF-83BB49283FDA}"/>
          </ac:cxnSpMkLst>
        </pc:cxnChg>
        <pc:cxnChg chg="add mod">
          <ac:chgData name="Danielle Detering" userId="385b7343-7e51-4167-b40a-3bc9ed8e0e06" providerId="ADAL" clId="{2C55090A-9F6D-4F86-9122-1528814634FE}" dt="2020-09-02T00:19:48.110" v="11916" actId="164"/>
          <ac:cxnSpMkLst>
            <pc:docMk/>
            <pc:sldMk cId="3112610169" sldId="1121"/>
            <ac:cxnSpMk id="281" creationId="{B87DF510-6961-4486-BE9C-747E86021675}"/>
          </ac:cxnSpMkLst>
        </pc:cxnChg>
        <pc:cxnChg chg="add mod">
          <ac:chgData name="Danielle Detering" userId="385b7343-7e51-4167-b40a-3bc9ed8e0e06" providerId="ADAL" clId="{2C55090A-9F6D-4F86-9122-1528814634FE}" dt="2020-09-02T00:19:48.110" v="11916" actId="164"/>
          <ac:cxnSpMkLst>
            <pc:docMk/>
            <pc:sldMk cId="3112610169" sldId="1121"/>
            <ac:cxnSpMk id="282" creationId="{D63B0962-5EC0-4EC0-9680-578F4CD7BA0E}"/>
          </ac:cxnSpMkLst>
        </pc:cxnChg>
        <pc:cxnChg chg="add mod">
          <ac:chgData name="Danielle Detering" userId="385b7343-7e51-4167-b40a-3bc9ed8e0e06" providerId="ADAL" clId="{2C55090A-9F6D-4F86-9122-1528814634FE}" dt="2020-09-02T00:19:48.110" v="11916" actId="164"/>
          <ac:cxnSpMkLst>
            <pc:docMk/>
            <pc:sldMk cId="3112610169" sldId="1121"/>
            <ac:cxnSpMk id="283" creationId="{EF02BC6D-B5E7-4464-BC83-CC72685B9D57}"/>
          </ac:cxnSpMkLst>
        </pc:cxnChg>
        <pc:cxnChg chg="add mod">
          <ac:chgData name="Danielle Detering" userId="385b7343-7e51-4167-b40a-3bc9ed8e0e06" providerId="ADAL" clId="{2C55090A-9F6D-4F86-9122-1528814634FE}" dt="2020-09-02T00:19:48.110" v="11916" actId="164"/>
          <ac:cxnSpMkLst>
            <pc:docMk/>
            <pc:sldMk cId="3112610169" sldId="1121"/>
            <ac:cxnSpMk id="284" creationId="{F4C410EC-C91F-4F55-AF1D-7570025021EC}"/>
          </ac:cxnSpMkLst>
        </pc:cxnChg>
        <pc:cxnChg chg="add mod">
          <ac:chgData name="Danielle Detering" userId="385b7343-7e51-4167-b40a-3bc9ed8e0e06" providerId="ADAL" clId="{2C55090A-9F6D-4F86-9122-1528814634FE}" dt="2020-09-02T00:19:48.110" v="11916" actId="164"/>
          <ac:cxnSpMkLst>
            <pc:docMk/>
            <pc:sldMk cId="3112610169" sldId="1121"/>
            <ac:cxnSpMk id="285" creationId="{A0681C9C-7DA0-4943-B5C9-2C676B745B6F}"/>
          </ac:cxnSpMkLst>
        </pc:cxnChg>
        <pc:cxnChg chg="add mod">
          <ac:chgData name="Danielle Detering" userId="385b7343-7e51-4167-b40a-3bc9ed8e0e06" providerId="ADAL" clId="{2C55090A-9F6D-4F86-9122-1528814634FE}" dt="2020-09-02T00:19:48.110" v="11916" actId="164"/>
          <ac:cxnSpMkLst>
            <pc:docMk/>
            <pc:sldMk cId="3112610169" sldId="1121"/>
            <ac:cxnSpMk id="286" creationId="{F85C28AB-870E-4853-B16E-89CCD6211DB2}"/>
          </ac:cxnSpMkLst>
        </pc:cxnChg>
        <pc:cxnChg chg="add mod">
          <ac:chgData name="Danielle Detering" userId="385b7343-7e51-4167-b40a-3bc9ed8e0e06" providerId="ADAL" clId="{2C55090A-9F6D-4F86-9122-1528814634FE}" dt="2020-09-02T00:19:48.110" v="11916" actId="164"/>
          <ac:cxnSpMkLst>
            <pc:docMk/>
            <pc:sldMk cId="3112610169" sldId="1121"/>
            <ac:cxnSpMk id="287" creationId="{BB924B1E-1354-4E92-848E-90ABF0452800}"/>
          </ac:cxnSpMkLst>
        </pc:cxnChg>
        <pc:cxnChg chg="add mod">
          <ac:chgData name="Danielle Detering" userId="385b7343-7e51-4167-b40a-3bc9ed8e0e06" providerId="ADAL" clId="{2C55090A-9F6D-4F86-9122-1528814634FE}" dt="2020-09-02T00:19:48.110" v="11916" actId="164"/>
          <ac:cxnSpMkLst>
            <pc:docMk/>
            <pc:sldMk cId="3112610169" sldId="1121"/>
            <ac:cxnSpMk id="288" creationId="{27836902-F974-477B-82CB-AA5F6B3FAF62}"/>
          </ac:cxnSpMkLst>
        </pc:cxnChg>
        <pc:cxnChg chg="add mod">
          <ac:chgData name="Danielle Detering" userId="385b7343-7e51-4167-b40a-3bc9ed8e0e06" providerId="ADAL" clId="{2C55090A-9F6D-4F86-9122-1528814634FE}" dt="2020-09-02T00:19:48.110" v="11916" actId="164"/>
          <ac:cxnSpMkLst>
            <pc:docMk/>
            <pc:sldMk cId="3112610169" sldId="1121"/>
            <ac:cxnSpMk id="289" creationId="{B1AEAB7D-7986-4E6D-A0B5-FF5F19B0FE4C}"/>
          </ac:cxnSpMkLst>
        </pc:cxnChg>
        <pc:cxnChg chg="add mod">
          <ac:chgData name="Danielle Detering" userId="385b7343-7e51-4167-b40a-3bc9ed8e0e06" providerId="ADAL" clId="{2C55090A-9F6D-4F86-9122-1528814634FE}" dt="2020-09-02T00:19:48.110" v="11916" actId="164"/>
          <ac:cxnSpMkLst>
            <pc:docMk/>
            <pc:sldMk cId="3112610169" sldId="1121"/>
            <ac:cxnSpMk id="290" creationId="{2848E0D0-4595-4C07-A373-C89C6B4BDA36}"/>
          </ac:cxnSpMkLst>
        </pc:cxnChg>
        <pc:cxnChg chg="add mod">
          <ac:chgData name="Danielle Detering" userId="385b7343-7e51-4167-b40a-3bc9ed8e0e06" providerId="ADAL" clId="{2C55090A-9F6D-4F86-9122-1528814634FE}" dt="2020-09-02T00:19:48.110" v="11916" actId="164"/>
          <ac:cxnSpMkLst>
            <pc:docMk/>
            <pc:sldMk cId="3112610169" sldId="1121"/>
            <ac:cxnSpMk id="291" creationId="{5D007F21-E2AA-4622-932E-FDD20162702B}"/>
          </ac:cxnSpMkLst>
        </pc:cxnChg>
        <pc:cxnChg chg="add mod">
          <ac:chgData name="Danielle Detering" userId="385b7343-7e51-4167-b40a-3bc9ed8e0e06" providerId="ADAL" clId="{2C55090A-9F6D-4F86-9122-1528814634FE}" dt="2020-09-02T00:19:48.110" v="11916" actId="164"/>
          <ac:cxnSpMkLst>
            <pc:docMk/>
            <pc:sldMk cId="3112610169" sldId="1121"/>
            <ac:cxnSpMk id="292" creationId="{67280AE1-347E-48A6-982C-9DE606A4DFF8}"/>
          </ac:cxnSpMkLst>
        </pc:cxnChg>
        <pc:cxnChg chg="add mod">
          <ac:chgData name="Danielle Detering" userId="385b7343-7e51-4167-b40a-3bc9ed8e0e06" providerId="ADAL" clId="{2C55090A-9F6D-4F86-9122-1528814634FE}" dt="2020-09-02T00:19:48.110" v="11916" actId="164"/>
          <ac:cxnSpMkLst>
            <pc:docMk/>
            <pc:sldMk cId="3112610169" sldId="1121"/>
            <ac:cxnSpMk id="293" creationId="{2A97C635-2F8B-4DFB-BAB5-52B10E9077D4}"/>
          </ac:cxnSpMkLst>
        </pc:cxnChg>
        <pc:cxnChg chg="add mod">
          <ac:chgData name="Danielle Detering" userId="385b7343-7e51-4167-b40a-3bc9ed8e0e06" providerId="ADAL" clId="{2C55090A-9F6D-4F86-9122-1528814634FE}" dt="2020-09-02T00:19:48.110" v="11916" actId="164"/>
          <ac:cxnSpMkLst>
            <pc:docMk/>
            <pc:sldMk cId="3112610169" sldId="1121"/>
            <ac:cxnSpMk id="294" creationId="{26537F58-5173-4E48-9B7D-243ED3DDA94F}"/>
          </ac:cxnSpMkLst>
        </pc:cxnChg>
        <pc:cxnChg chg="add mod">
          <ac:chgData name="Danielle Detering" userId="385b7343-7e51-4167-b40a-3bc9ed8e0e06" providerId="ADAL" clId="{2C55090A-9F6D-4F86-9122-1528814634FE}" dt="2020-09-02T00:19:48.110" v="11916" actId="164"/>
          <ac:cxnSpMkLst>
            <pc:docMk/>
            <pc:sldMk cId="3112610169" sldId="1121"/>
            <ac:cxnSpMk id="295" creationId="{E7F4CEBC-C803-4F92-927D-23A105741DE5}"/>
          </ac:cxnSpMkLst>
        </pc:cxnChg>
        <pc:cxnChg chg="add mod">
          <ac:chgData name="Danielle Detering" userId="385b7343-7e51-4167-b40a-3bc9ed8e0e06" providerId="ADAL" clId="{2C55090A-9F6D-4F86-9122-1528814634FE}" dt="2020-09-02T00:19:48.110" v="11916" actId="164"/>
          <ac:cxnSpMkLst>
            <pc:docMk/>
            <pc:sldMk cId="3112610169" sldId="1121"/>
            <ac:cxnSpMk id="296" creationId="{37BB4F71-5C97-4882-862E-5A7765007AA5}"/>
          </ac:cxnSpMkLst>
        </pc:cxnChg>
        <pc:cxnChg chg="add mod">
          <ac:chgData name="Danielle Detering" userId="385b7343-7e51-4167-b40a-3bc9ed8e0e06" providerId="ADAL" clId="{2C55090A-9F6D-4F86-9122-1528814634FE}" dt="2020-09-02T00:19:48.110" v="11916" actId="164"/>
          <ac:cxnSpMkLst>
            <pc:docMk/>
            <pc:sldMk cId="3112610169" sldId="1121"/>
            <ac:cxnSpMk id="297" creationId="{639940F6-349D-45FD-B8EF-364DB3A17852}"/>
          </ac:cxnSpMkLst>
        </pc:cxnChg>
        <pc:cxnChg chg="add mod">
          <ac:chgData name="Danielle Detering" userId="385b7343-7e51-4167-b40a-3bc9ed8e0e06" providerId="ADAL" clId="{2C55090A-9F6D-4F86-9122-1528814634FE}" dt="2020-09-02T00:19:48.110" v="11916" actId="164"/>
          <ac:cxnSpMkLst>
            <pc:docMk/>
            <pc:sldMk cId="3112610169" sldId="1121"/>
            <ac:cxnSpMk id="298" creationId="{7B6B099E-18D6-4AFC-AF89-FFEE9E58577C}"/>
          </ac:cxnSpMkLst>
        </pc:cxnChg>
        <pc:cxnChg chg="add mod">
          <ac:chgData name="Danielle Detering" userId="385b7343-7e51-4167-b40a-3bc9ed8e0e06" providerId="ADAL" clId="{2C55090A-9F6D-4F86-9122-1528814634FE}" dt="2020-09-02T00:19:48.110" v="11916" actId="164"/>
          <ac:cxnSpMkLst>
            <pc:docMk/>
            <pc:sldMk cId="3112610169" sldId="1121"/>
            <ac:cxnSpMk id="299" creationId="{C7669D4B-07FB-4A54-A6D4-09533B97610D}"/>
          </ac:cxnSpMkLst>
        </pc:cxnChg>
        <pc:cxnChg chg="add mod">
          <ac:chgData name="Danielle Detering" userId="385b7343-7e51-4167-b40a-3bc9ed8e0e06" providerId="ADAL" clId="{2C55090A-9F6D-4F86-9122-1528814634FE}" dt="2020-09-02T00:19:48.110" v="11916" actId="164"/>
          <ac:cxnSpMkLst>
            <pc:docMk/>
            <pc:sldMk cId="3112610169" sldId="1121"/>
            <ac:cxnSpMk id="300" creationId="{5F8715BC-B770-4644-B8E0-FE4A163DAB34}"/>
          </ac:cxnSpMkLst>
        </pc:cxnChg>
        <pc:cxnChg chg="add mod">
          <ac:chgData name="Danielle Detering" userId="385b7343-7e51-4167-b40a-3bc9ed8e0e06" providerId="ADAL" clId="{2C55090A-9F6D-4F86-9122-1528814634FE}" dt="2020-09-02T00:19:48.110" v="11916" actId="164"/>
          <ac:cxnSpMkLst>
            <pc:docMk/>
            <pc:sldMk cId="3112610169" sldId="1121"/>
            <ac:cxnSpMk id="301" creationId="{D500DC44-E22A-4198-A229-73836FC1D2A5}"/>
          </ac:cxnSpMkLst>
        </pc:cxnChg>
        <pc:cxnChg chg="add mod">
          <ac:chgData name="Danielle Detering" userId="385b7343-7e51-4167-b40a-3bc9ed8e0e06" providerId="ADAL" clId="{2C55090A-9F6D-4F86-9122-1528814634FE}" dt="2020-09-02T00:19:48.110" v="11916" actId="164"/>
          <ac:cxnSpMkLst>
            <pc:docMk/>
            <pc:sldMk cId="3112610169" sldId="1121"/>
            <ac:cxnSpMk id="302" creationId="{1B27DE88-808A-4521-A593-8208798EF47F}"/>
          </ac:cxnSpMkLst>
        </pc:cxnChg>
        <pc:cxnChg chg="add mod">
          <ac:chgData name="Danielle Detering" userId="385b7343-7e51-4167-b40a-3bc9ed8e0e06" providerId="ADAL" clId="{2C55090A-9F6D-4F86-9122-1528814634FE}" dt="2020-09-02T00:19:48.110" v="11916" actId="164"/>
          <ac:cxnSpMkLst>
            <pc:docMk/>
            <pc:sldMk cId="3112610169" sldId="1121"/>
            <ac:cxnSpMk id="315" creationId="{0B7F42A2-8009-4498-A712-9829923F105F}"/>
          </ac:cxnSpMkLst>
        </pc:cxnChg>
        <pc:cxnChg chg="add mod">
          <ac:chgData name="Danielle Detering" userId="385b7343-7e51-4167-b40a-3bc9ed8e0e06" providerId="ADAL" clId="{2C55090A-9F6D-4F86-9122-1528814634FE}" dt="2020-09-02T00:19:48.110" v="11916" actId="164"/>
          <ac:cxnSpMkLst>
            <pc:docMk/>
            <pc:sldMk cId="3112610169" sldId="1121"/>
            <ac:cxnSpMk id="324" creationId="{F7F37647-DCE1-418C-B3D5-04259A765145}"/>
          </ac:cxnSpMkLst>
        </pc:cxnChg>
        <pc:cxnChg chg="add mod">
          <ac:chgData name="Danielle Detering" userId="385b7343-7e51-4167-b40a-3bc9ed8e0e06" providerId="ADAL" clId="{2C55090A-9F6D-4F86-9122-1528814634FE}" dt="2020-09-02T00:19:48.110" v="11916" actId="164"/>
          <ac:cxnSpMkLst>
            <pc:docMk/>
            <pc:sldMk cId="3112610169" sldId="1121"/>
            <ac:cxnSpMk id="325" creationId="{00A6A949-772E-4999-B1D4-17535AE49FC5}"/>
          </ac:cxnSpMkLst>
        </pc:cxnChg>
        <pc:cxnChg chg="add mod">
          <ac:chgData name="Danielle Detering" userId="385b7343-7e51-4167-b40a-3bc9ed8e0e06" providerId="ADAL" clId="{2C55090A-9F6D-4F86-9122-1528814634FE}" dt="2020-09-02T00:19:48.110" v="11916" actId="164"/>
          <ac:cxnSpMkLst>
            <pc:docMk/>
            <pc:sldMk cId="3112610169" sldId="1121"/>
            <ac:cxnSpMk id="326" creationId="{E14984FB-67F6-4979-88DA-17F2642B2EC7}"/>
          </ac:cxnSpMkLst>
        </pc:cxnChg>
        <pc:cxnChg chg="add mod">
          <ac:chgData name="Danielle Detering" userId="385b7343-7e51-4167-b40a-3bc9ed8e0e06" providerId="ADAL" clId="{2C55090A-9F6D-4F86-9122-1528814634FE}" dt="2020-09-02T00:19:48.110" v="11916" actId="164"/>
          <ac:cxnSpMkLst>
            <pc:docMk/>
            <pc:sldMk cId="3112610169" sldId="1121"/>
            <ac:cxnSpMk id="327" creationId="{4380A89D-7FA1-4EEB-AA47-2C3795D17AD8}"/>
          </ac:cxnSpMkLst>
        </pc:cxnChg>
        <pc:cxnChg chg="add mod">
          <ac:chgData name="Danielle Detering" userId="385b7343-7e51-4167-b40a-3bc9ed8e0e06" providerId="ADAL" clId="{2C55090A-9F6D-4F86-9122-1528814634FE}" dt="2020-09-02T00:19:48.110" v="11916" actId="164"/>
          <ac:cxnSpMkLst>
            <pc:docMk/>
            <pc:sldMk cId="3112610169" sldId="1121"/>
            <ac:cxnSpMk id="328" creationId="{D26C8B21-A469-4C7B-9B38-C18A914DC7F8}"/>
          </ac:cxnSpMkLst>
        </pc:cxnChg>
        <pc:cxnChg chg="add mod">
          <ac:chgData name="Danielle Detering" userId="385b7343-7e51-4167-b40a-3bc9ed8e0e06" providerId="ADAL" clId="{2C55090A-9F6D-4F86-9122-1528814634FE}" dt="2020-09-02T00:19:48.110" v="11916" actId="164"/>
          <ac:cxnSpMkLst>
            <pc:docMk/>
            <pc:sldMk cId="3112610169" sldId="1121"/>
            <ac:cxnSpMk id="329" creationId="{6EA13A5B-F90F-4FE8-8407-4CECDA3C3562}"/>
          </ac:cxnSpMkLst>
        </pc:cxnChg>
        <pc:cxnChg chg="add mod">
          <ac:chgData name="Danielle Detering" userId="385b7343-7e51-4167-b40a-3bc9ed8e0e06" providerId="ADAL" clId="{2C55090A-9F6D-4F86-9122-1528814634FE}" dt="2020-09-02T00:19:48.110" v="11916" actId="164"/>
          <ac:cxnSpMkLst>
            <pc:docMk/>
            <pc:sldMk cId="3112610169" sldId="1121"/>
            <ac:cxnSpMk id="331" creationId="{65456B48-0497-482F-8554-E2284DE7E32D}"/>
          </ac:cxnSpMkLst>
        </pc:cxnChg>
        <pc:cxnChg chg="add mod">
          <ac:chgData name="Danielle Detering" userId="385b7343-7e51-4167-b40a-3bc9ed8e0e06" providerId="ADAL" clId="{2C55090A-9F6D-4F86-9122-1528814634FE}" dt="2020-09-02T00:19:48.110" v="11916" actId="164"/>
          <ac:cxnSpMkLst>
            <pc:docMk/>
            <pc:sldMk cId="3112610169" sldId="1121"/>
            <ac:cxnSpMk id="334" creationId="{A0B34122-061B-405C-A2E8-E03A7067E840}"/>
          </ac:cxnSpMkLst>
        </pc:cxnChg>
        <pc:cxnChg chg="add mod">
          <ac:chgData name="Danielle Detering" userId="385b7343-7e51-4167-b40a-3bc9ed8e0e06" providerId="ADAL" clId="{2C55090A-9F6D-4F86-9122-1528814634FE}" dt="2020-09-02T00:19:48.110" v="11916" actId="164"/>
          <ac:cxnSpMkLst>
            <pc:docMk/>
            <pc:sldMk cId="3112610169" sldId="1121"/>
            <ac:cxnSpMk id="337" creationId="{108CDC3F-5C48-4AD3-B994-5EDDD0042A04}"/>
          </ac:cxnSpMkLst>
        </pc:cxnChg>
        <pc:cxnChg chg="add mod">
          <ac:chgData name="Danielle Detering" userId="385b7343-7e51-4167-b40a-3bc9ed8e0e06" providerId="ADAL" clId="{2C55090A-9F6D-4F86-9122-1528814634FE}" dt="2020-09-02T00:19:48.110" v="11916" actId="164"/>
          <ac:cxnSpMkLst>
            <pc:docMk/>
            <pc:sldMk cId="3112610169" sldId="1121"/>
            <ac:cxnSpMk id="340" creationId="{EAE1E8AA-307C-4C05-9F41-A334FCB9B659}"/>
          </ac:cxnSpMkLst>
        </pc:cxnChg>
        <pc:cxnChg chg="add mod">
          <ac:chgData name="Danielle Detering" userId="385b7343-7e51-4167-b40a-3bc9ed8e0e06" providerId="ADAL" clId="{2C55090A-9F6D-4F86-9122-1528814634FE}" dt="2020-09-02T00:19:48.110" v="11916" actId="164"/>
          <ac:cxnSpMkLst>
            <pc:docMk/>
            <pc:sldMk cId="3112610169" sldId="1121"/>
            <ac:cxnSpMk id="343" creationId="{A5D933D7-147C-430A-BBE7-5F6522D6B399}"/>
          </ac:cxnSpMkLst>
        </pc:cxnChg>
        <pc:cxnChg chg="add mod">
          <ac:chgData name="Danielle Detering" userId="385b7343-7e51-4167-b40a-3bc9ed8e0e06" providerId="ADAL" clId="{2C55090A-9F6D-4F86-9122-1528814634FE}" dt="2020-09-02T00:19:48.110" v="11916" actId="164"/>
          <ac:cxnSpMkLst>
            <pc:docMk/>
            <pc:sldMk cId="3112610169" sldId="1121"/>
            <ac:cxnSpMk id="346" creationId="{9EDF5A29-33D4-4A5A-BCFE-67FDFB404908}"/>
          </ac:cxnSpMkLst>
        </pc:cxnChg>
        <pc:cxnChg chg="add mod">
          <ac:chgData name="Danielle Detering" userId="385b7343-7e51-4167-b40a-3bc9ed8e0e06" providerId="ADAL" clId="{2C55090A-9F6D-4F86-9122-1528814634FE}" dt="2020-09-02T00:19:48.110" v="11916" actId="164"/>
          <ac:cxnSpMkLst>
            <pc:docMk/>
            <pc:sldMk cId="3112610169" sldId="1121"/>
            <ac:cxnSpMk id="349" creationId="{D26864D4-EC66-4558-BAC4-E79FA10C0431}"/>
          </ac:cxnSpMkLst>
        </pc:cxnChg>
        <pc:cxnChg chg="add mod">
          <ac:chgData name="Danielle Detering" userId="385b7343-7e51-4167-b40a-3bc9ed8e0e06" providerId="ADAL" clId="{2C55090A-9F6D-4F86-9122-1528814634FE}" dt="2020-09-02T00:19:48.110" v="11916" actId="164"/>
          <ac:cxnSpMkLst>
            <pc:docMk/>
            <pc:sldMk cId="3112610169" sldId="1121"/>
            <ac:cxnSpMk id="352" creationId="{5BD31DA0-FD63-45B8-923D-37489506B622}"/>
          </ac:cxnSpMkLst>
        </pc:cxnChg>
        <pc:cxnChg chg="add mod">
          <ac:chgData name="Danielle Detering" userId="385b7343-7e51-4167-b40a-3bc9ed8e0e06" providerId="ADAL" clId="{2C55090A-9F6D-4F86-9122-1528814634FE}" dt="2020-09-02T00:19:48.110" v="11916" actId="164"/>
          <ac:cxnSpMkLst>
            <pc:docMk/>
            <pc:sldMk cId="3112610169" sldId="1121"/>
            <ac:cxnSpMk id="355" creationId="{A8D5D53E-1A9D-4C3F-B58B-269559BF3A6F}"/>
          </ac:cxnSpMkLst>
        </pc:cxnChg>
        <pc:cxnChg chg="add mod">
          <ac:chgData name="Danielle Detering" userId="385b7343-7e51-4167-b40a-3bc9ed8e0e06" providerId="ADAL" clId="{2C55090A-9F6D-4F86-9122-1528814634FE}" dt="2020-09-02T00:19:48.110" v="11916" actId="164"/>
          <ac:cxnSpMkLst>
            <pc:docMk/>
            <pc:sldMk cId="3112610169" sldId="1121"/>
            <ac:cxnSpMk id="358" creationId="{529C9188-A2F3-4FF6-ADAD-88071698FBC1}"/>
          </ac:cxnSpMkLst>
        </pc:cxnChg>
        <pc:cxnChg chg="add mod">
          <ac:chgData name="Danielle Detering" userId="385b7343-7e51-4167-b40a-3bc9ed8e0e06" providerId="ADAL" clId="{2C55090A-9F6D-4F86-9122-1528814634FE}" dt="2020-09-02T00:19:48.110" v="11916" actId="164"/>
          <ac:cxnSpMkLst>
            <pc:docMk/>
            <pc:sldMk cId="3112610169" sldId="1121"/>
            <ac:cxnSpMk id="361" creationId="{F28EA6E4-2683-4571-8365-20C4CC8FF659}"/>
          </ac:cxnSpMkLst>
        </pc:cxnChg>
        <pc:cxnChg chg="add mod">
          <ac:chgData name="Danielle Detering" userId="385b7343-7e51-4167-b40a-3bc9ed8e0e06" providerId="ADAL" clId="{2C55090A-9F6D-4F86-9122-1528814634FE}" dt="2020-09-02T00:19:48.110" v="11916" actId="164"/>
          <ac:cxnSpMkLst>
            <pc:docMk/>
            <pc:sldMk cId="3112610169" sldId="1121"/>
            <ac:cxnSpMk id="364" creationId="{60AE86F5-88BC-4949-9649-45BBB15E69C9}"/>
          </ac:cxnSpMkLst>
        </pc:cxnChg>
        <pc:cxnChg chg="add mod">
          <ac:chgData name="Danielle Detering" userId="385b7343-7e51-4167-b40a-3bc9ed8e0e06" providerId="ADAL" clId="{2C55090A-9F6D-4F86-9122-1528814634FE}" dt="2020-09-02T00:19:48.110" v="11916" actId="164"/>
          <ac:cxnSpMkLst>
            <pc:docMk/>
            <pc:sldMk cId="3112610169" sldId="1121"/>
            <ac:cxnSpMk id="367" creationId="{B95C3A3A-5E0C-4123-B108-9A4D8523A349}"/>
          </ac:cxnSpMkLst>
        </pc:cxnChg>
        <pc:cxnChg chg="add mod">
          <ac:chgData name="Danielle Detering" userId="385b7343-7e51-4167-b40a-3bc9ed8e0e06" providerId="ADAL" clId="{2C55090A-9F6D-4F86-9122-1528814634FE}" dt="2020-09-02T00:19:48.110" v="11916" actId="164"/>
          <ac:cxnSpMkLst>
            <pc:docMk/>
            <pc:sldMk cId="3112610169" sldId="1121"/>
            <ac:cxnSpMk id="370" creationId="{05FEC86A-FC24-4A05-AD8F-CA449681C496}"/>
          </ac:cxnSpMkLst>
        </pc:cxnChg>
        <pc:cxnChg chg="add mod">
          <ac:chgData name="Danielle Detering" userId="385b7343-7e51-4167-b40a-3bc9ed8e0e06" providerId="ADAL" clId="{2C55090A-9F6D-4F86-9122-1528814634FE}" dt="2020-09-02T00:19:48.110" v="11916" actId="164"/>
          <ac:cxnSpMkLst>
            <pc:docMk/>
            <pc:sldMk cId="3112610169" sldId="1121"/>
            <ac:cxnSpMk id="373" creationId="{16807ADE-B9DE-48AB-A4CF-AF1B578DD7FB}"/>
          </ac:cxnSpMkLst>
        </pc:cxnChg>
        <pc:cxnChg chg="add mod">
          <ac:chgData name="Danielle Detering" userId="385b7343-7e51-4167-b40a-3bc9ed8e0e06" providerId="ADAL" clId="{2C55090A-9F6D-4F86-9122-1528814634FE}" dt="2020-09-02T00:19:48.110" v="11916" actId="164"/>
          <ac:cxnSpMkLst>
            <pc:docMk/>
            <pc:sldMk cId="3112610169" sldId="1121"/>
            <ac:cxnSpMk id="376" creationId="{2FEAAA2C-3F38-4EA0-ACA2-D385C686F57B}"/>
          </ac:cxnSpMkLst>
        </pc:cxnChg>
        <pc:cxnChg chg="add mod">
          <ac:chgData name="Danielle Detering" userId="385b7343-7e51-4167-b40a-3bc9ed8e0e06" providerId="ADAL" clId="{2C55090A-9F6D-4F86-9122-1528814634FE}" dt="2020-09-02T00:19:48.110" v="11916" actId="164"/>
          <ac:cxnSpMkLst>
            <pc:docMk/>
            <pc:sldMk cId="3112610169" sldId="1121"/>
            <ac:cxnSpMk id="379" creationId="{889BBCC2-AD43-45E2-A21B-D42BE8DDE06C}"/>
          </ac:cxnSpMkLst>
        </pc:cxnChg>
        <pc:cxnChg chg="add mod">
          <ac:chgData name="Danielle Detering" userId="385b7343-7e51-4167-b40a-3bc9ed8e0e06" providerId="ADAL" clId="{2C55090A-9F6D-4F86-9122-1528814634FE}" dt="2020-09-02T00:19:48.110" v="11916" actId="164"/>
          <ac:cxnSpMkLst>
            <pc:docMk/>
            <pc:sldMk cId="3112610169" sldId="1121"/>
            <ac:cxnSpMk id="382" creationId="{A2610FA4-57FE-4713-9EF8-02D0F9F6B1FF}"/>
          </ac:cxnSpMkLst>
        </pc:cxnChg>
      </pc:sldChg>
      <pc:sldChg chg="addSp delSp modSp add mod modNotesTx">
        <pc:chgData name="Danielle Detering" userId="385b7343-7e51-4167-b40a-3bc9ed8e0e06" providerId="ADAL" clId="{2C55090A-9F6D-4F86-9122-1528814634FE}" dt="2020-09-02T01:04:36.293" v="13250" actId="20577"/>
        <pc:sldMkLst>
          <pc:docMk/>
          <pc:sldMk cId="3457041863" sldId="1122"/>
        </pc:sldMkLst>
        <pc:spChg chg="del mod topLvl">
          <ac:chgData name="Danielle Detering" userId="385b7343-7e51-4167-b40a-3bc9ed8e0e06" providerId="ADAL" clId="{2C55090A-9F6D-4F86-9122-1528814634FE}" dt="2020-09-02T00:51:58.473" v="12982" actId="478"/>
          <ac:spMkLst>
            <pc:docMk/>
            <pc:sldMk cId="3457041863" sldId="1122"/>
            <ac:spMk id="3" creationId="{911D803D-C397-4057-B626-090E6A3EF58F}"/>
          </ac:spMkLst>
        </pc:spChg>
        <pc:spChg chg="del mod topLvl">
          <ac:chgData name="Danielle Detering" userId="385b7343-7e51-4167-b40a-3bc9ed8e0e06" providerId="ADAL" clId="{2C55090A-9F6D-4F86-9122-1528814634FE}" dt="2020-09-02T00:51:56.943" v="12981" actId="478"/>
          <ac:spMkLst>
            <pc:docMk/>
            <pc:sldMk cId="3457041863" sldId="1122"/>
            <ac:spMk id="4" creationId="{48EFE16F-A3AD-4C9D-B84B-CB8DD4121F78}"/>
          </ac:spMkLst>
        </pc:spChg>
        <pc:spChg chg="add mod">
          <ac:chgData name="Danielle Detering" userId="385b7343-7e51-4167-b40a-3bc9ed8e0e06" providerId="ADAL" clId="{2C55090A-9F6D-4F86-9122-1528814634FE}" dt="2020-09-02T00:57:24.382" v="13015" actId="164"/>
          <ac:spMkLst>
            <pc:docMk/>
            <pc:sldMk cId="3457041863" sldId="1122"/>
            <ac:spMk id="6" creationId="{842110C2-F701-47B5-A745-52A73E857B83}"/>
          </ac:spMkLst>
        </pc:spChg>
        <pc:spChg chg="add mod">
          <ac:chgData name="Danielle Detering" userId="385b7343-7e51-4167-b40a-3bc9ed8e0e06" providerId="ADAL" clId="{2C55090A-9F6D-4F86-9122-1528814634FE}" dt="2020-09-02T00:57:24.382" v="13015" actId="164"/>
          <ac:spMkLst>
            <pc:docMk/>
            <pc:sldMk cId="3457041863" sldId="1122"/>
            <ac:spMk id="7" creationId="{BE3E87E8-DBF0-464D-BAE3-7D4DA3CD7702}"/>
          </ac:spMkLst>
        </pc:spChg>
        <pc:spChg chg="add mod">
          <ac:chgData name="Danielle Detering" userId="385b7343-7e51-4167-b40a-3bc9ed8e0e06" providerId="ADAL" clId="{2C55090A-9F6D-4F86-9122-1528814634FE}" dt="2020-09-02T00:58:57.279" v="13056" actId="1035"/>
          <ac:spMkLst>
            <pc:docMk/>
            <pc:sldMk cId="3457041863" sldId="1122"/>
            <ac:spMk id="9" creationId="{B2B06C72-218C-478E-BEFE-65BD61C22BCB}"/>
          </ac:spMkLst>
        </pc:spChg>
        <pc:spChg chg="add mod">
          <ac:chgData name="Danielle Detering" userId="385b7343-7e51-4167-b40a-3bc9ed8e0e06" providerId="ADAL" clId="{2C55090A-9F6D-4F86-9122-1528814634FE}" dt="2020-09-02T00:58:49.436" v="13053" actId="1036"/>
          <ac:spMkLst>
            <pc:docMk/>
            <pc:sldMk cId="3457041863" sldId="1122"/>
            <ac:spMk id="10" creationId="{F89BD53D-8374-4A4C-BF9C-6F483B74E77E}"/>
          </ac:spMkLst>
        </pc:spChg>
        <pc:spChg chg="add mod">
          <ac:chgData name="Danielle Detering" userId="385b7343-7e51-4167-b40a-3bc9ed8e0e06" providerId="ADAL" clId="{2C55090A-9F6D-4F86-9122-1528814634FE}" dt="2020-09-02T01:02:33.156" v="13083" actId="1076"/>
          <ac:spMkLst>
            <pc:docMk/>
            <pc:sldMk cId="3457041863" sldId="1122"/>
            <ac:spMk id="15" creationId="{B3335D38-6FE4-401D-A2C7-623F5F18CD68}"/>
          </ac:spMkLst>
        </pc:spChg>
        <pc:spChg chg="add del mod">
          <ac:chgData name="Danielle Detering" userId="385b7343-7e51-4167-b40a-3bc9ed8e0e06" providerId="ADAL" clId="{2C55090A-9F6D-4F86-9122-1528814634FE}" dt="2020-09-02T01:02:24.170" v="13081" actId="478"/>
          <ac:spMkLst>
            <pc:docMk/>
            <pc:sldMk cId="3457041863" sldId="1122"/>
            <ac:spMk id="16" creationId="{367EDDE1-FB7B-403F-A554-E772B1177B50}"/>
          </ac:spMkLst>
        </pc:spChg>
        <pc:spChg chg="add mod">
          <ac:chgData name="Danielle Detering" userId="385b7343-7e51-4167-b40a-3bc9ed8e0e06" providerId="ADAL" clId="{2C55090A-9F6D-4F86-9122-1528814634FE}" dt="2020-09-02T01:02:46.294" v="13089" actId="20577"/>
          <ac:spMkLst>
            <pc:docMk/>
            <pc:sldMk cId="3457041863" sldId="1122"/>
            <ac:spMk id="17" creationId="{E053FC98-4A38-48E0-818B-D5BE221ECBB4}"/>
          </ac:spMkLst>
        </pc:spChg>
        <pc:spChg chg="del mod topLvl">
          <ac:chgData name="Danielle Detering" userId="385b7343-7e51-4167-b40a-3bc9ed8e0e06" providerId="ADAL" clId="{2C55090A-9F6D-4F86-9122-1528814634FE}" dt="2020-09-02T00:40:14.685" v="12977" actId="478"/>
          <ac:spMkLst>
            <pc:docMk/>
            <pc:sldMk cId="3457041863" sldId="1122"/>
            <ac:spMk id="103" creationId="{1FD4B73D-2FAE-4AD4-886C-14ACF05E25A3}"/>
          </ac:spMkLst>
        </pc:spChg>
        <pc:spChg chg="del mod topLvl">
          <ac:chgData name="Danielle Detering" userId="385b7343-7e51-4167-b40a-3bc9ed8e0e06" providerId="ADAL" clId="{2C55090A-9F6D-4F86-9122-1528814634FE}" dt="2020-09-02T00:40:14.685" v="12977" actId="478"/>
          <ac:spMkLst>
            <pc:docMk/>
            <pc:sldMk cId="3457041863" sldId="1122"/>
            <ac:spMk id="104" creationId="{D7642FD2-1EBA-4C1B-98CE-84C81AED164D}"/>
          </ac:spMkLst>
        </pc:spChg>
        <pc:spChg chg="del mod topLvl">
          <ac:chgData name="Danielle Detering" userId="385b7343-7e51-4167-b40a-3bc9ed8e0e06" providerId="ADAL" clId="{2C55090A-9F6D-4F86-9122-1528814634FE}" dt="2020-09-02T00:40:14.685" v="12977" actId="478"/>
          <ac:spMkLst>
            <pc:docMk/>
            <pc:sldMk cId="3457041863" sldId="1122"/>
            <ac:spMk id="105" creationId="{C186ADA9-52A9-40B5-B43C-46E7F99B6C4A}"/>
          </ac:spMkLst>
        </pc:spChg>
        <pc:spChg chg="del mod topLvl">
          <ac:chgData name="Danielle Detering" userId="385b7343-7e51-4167-b40a-3bc9ed8e0e06" providerId="ADAL" clId="{2C55090A-9F6D-4F86-9122-1528814634FE}" dt="2020-09-02T00:40:14.685" v="12977" actId="478"/>
          <ac:spMkLst>
            <pc:docMk/>
            <pc:sldMk cId="3457041863" sldId="1122"/>
            <ac:spMk id="106" creationId="{FDFD552E-60A2-4ADA-96DA-2016F82D0A3D}"/>
          </ac:spMkLst>
        </pc:spChg>
        <pc:spChg chg="del mod topLvl">
          <ac:chgData name="Danielle Detering" userId="385b7343-7e51-4167-b40a-3bc9ed8e0e06" providerId="ADAL" clId="{2C55090A-9F6D-4F86-9122-1528814634FE}" dt="2020-09-02T00:40:14.685" v="12977" actId="478"/>
          <ac:spMkLst>
            <pc:docMk/>
            <pc:sldMk cId="3457041863" sldId="1122"/>
            <ac:spMk id="107" creationId="{1315B639-F921-496E-8E32-4BDBF2B57EC9}"/>
          </ac:spMkLst>
        </pc:spChg>
        <pc:spChg chg="del mod topLvl">
          <ac:chgData name="Danielle Detering" userId="385b7343-7e51-4167-b40a-3bc9ed8e0e06" providerId="ADAL" clId="{2C55090A-9F6D-4F86-9122-1528814634FE}" dt="2020-09-02T00:40:14.685" v="12977" actId="478"/>
          <ac:spMkLst>
            <pc:docMk/>
            <pc:sldMk cId="3457041863" sldId="1122"/>
            <ac:spMk id="108" creationId="{88320B73-D329-4365-AF86-A7DBA820FC45}"/>
          </ac:spMkLst>
        </pc:spChg>
        <pc:spChg chg="del mod topLvl">
          <ac:chgData name="Danielle Detering" userId="385b7343-7e51-4167-b40a-3bc9ed8e0e06" providerId="ADAL" clId="{2C55090A-9F6D-4F86-9122-1528814634FE}" dt="2020-09-02T00:40:14.685" v="12977" actId="478"/>
          <ac:spMkLst>
            <pc:docMk/>
            <pc:sldMk cId="3457041863" sldId="1122"/>
            <ac:spMk id="109" creationId="{D68510AA-A01B-444D-9666-87C8CF59008F}"/>
          </ac:spMkLst>
        </pc:spChg>
        <pc:spChg chg="del mod topLvl">
          <ac:chgData name="Danielle Detering" userId="385b7343-7e51-4167-b40a-3bc9ed8e0e06" providerId="ADAL" clId="{2C55090A-9F6D-4F86-9122-1528814634FE}" dt="2020-09-02T00:40:14.685" v="12977" actId="478"/>
          <ac:spMkLst>
            <pc:docMk/>
            <pc:sldMk cId="3457041863" sldId="1122"/>
            <ac:spMk id="110" creationId="{E3C7EAFC-0D7B-4B89-B4D3-8EF7230B3A88}"/>
          </ac:spMkLst>
        </pc:spChg>
        <pc:spChg chg="del mod topLvl">
          <ac:chgData name="Danielle Detering" userId="385b7343-7e51-4167-b40a-3bc9ed8e0e06" providerId="ADAL" clId="{2C55090A-9F6D-4F86-9122-1528814634FE}" dt="2020-09-02T00:40:14.685" v="12977" actId="478"/>
          <ac:spMkLst>
            <pc:docMk/>
            <pc:sldMk cId="3457041863" sldId="1122"/>
            <ac:spMk id="111" creationId="{A3D579FF-6424-4A80-BEEF-8D405516043F}"/>
          </ac:spMkLst>
        </pc:spChg>
        <pc:spChg chg="del mod topLvl">
          <ac:chgData name="Danielle Detering" userId="385b7343-7e51-4167-b40a-3bc9ed8e0e06" providerId="ADAL" clId="{2C55090A-9F6D-4F86-9122-1528814634FE}" dt="2020-09-02T00:40:14.685" v="12977" actId="478"/>
          <ac:spMkLst>
            <pc:docMk/>
            <pc:sldMk cId="3457041863" sldId="1122"/>
            <ac:spMk id="112" creationId="{A6CBD05D-2C69-466D-86CA-12F6BFB58F51}"/>
          </ac:spMkLst>
        </pc:spChg>
        <pc:spChg chg="del mod topLvl">
          <ac:chgData name="Danielle Detering" userId="385b7343-7e51-4167-b40a-3bc9ed8e0e06" providerId="ADAL" clId="{2C55090A-9F6D-4F86-9122-1528814634FE}" dt="2020-09-02T00:40:14.685" v="12977" actId="478"/>
          <ac:spMkLst>
            <pc:docMk/>
            <pc:sldMk cId="3457041863" sldId="1122"/>
            <ac:spMk id="113" creationId="{FF5D7160-2A20-4132-B4EB-A7AA912CEAEF}"/>
          </ac:spMkLst>
        </pc:spChg>
        <pc:spChg chg="del mod topLvl">
          <ac:chgData name="Danielle Detering" userId="385b7343-7e51-4167-b40a-3bc9ed8e0e06" providerId="ADAL" clId="{2C55090A-9F6D-4F86-9122-1528814634FE}" dt="2020-09-02T00:40:14.685" v="12977" actId="478"/>
          <ac:spMkLst>
            <pc:docMk/>
            <pc:sldMk cId="3457041863" sldId="1122"/>
            <ac:spMk id="114" creationId="{89B72129-4226-4E9E-93B7-86D456FFECD2}"/>
          </ac:spMkLst>
        </pc:spChg>
        <pc:spChg chg="del mod topLvl">
          <ac:chgData name="Danielle Detering" userId="385b7343-7e51-4167-b40a-3bc9ed8e0e06" providerId="ADAL" clId="{2C55090A-9F6D-4F86-9122-1528814634FE}" dt="2020-09-02T00:40:14.685" v="12977" actId="478"/>
          <ac:spMkLst>
            <pc:docMk/>
            <pc:sldMk cId="3457041863" sldId="1122"/>
            <ac:spMk id="225" creationId="{83F4779A-8657-47AC-A069-2A816B093773}"/>
          </ac:spMkLst>
        </pc:spChg>
        <pc:spChg chg="del mod topLvl">
          <ac:chgData name="Danielle Detering" userId="385b7343-7e51-4167-b40a-3bc9ed8e0e06" providerId="ADAL" clId="{2C55090A-9F6D-4F86-9122-1528814634FE}" dt="2020-09-02T00:40:14.685" v="12977" actId="478"/>
          <ac:spMkLst>
            <pc:docMk/>
            <pc:sldMk cId="3457041863" sldId="1122"/>
            <ac:spMk id="226" creationId="{B82A9032-87B4-4849-848F-5BC356010DCD}"/>
          </ac:spMkLst>
        </pc:spChg>
        <pc:spChg chg="del mod topLvl">
          <ac:chgData name="Danielle Detering" userId="385b7343-7e51-4167-b40a-3bc9ed8e0e06" providerId="ADAL" clId="{2C55090A-9F6D-4F86-9122-1528814634FE}" dt="2020-09-02T00:40:14.685" v="12977" actId="478"/>
          <ac:spMkLst>
            <pc:docMk/>
            <pc:sldMk cId="3457041863" sldId="1122"/>
            <ac:spMk id="227" creationId="{F3A888E1-CBE0-49C7-A74D-53B40A1D8226}"/>
          </ac:spMkLst>
        </pc:spChg>
        <pc:spChg chg="del mod topLvl">
          <ac:chgData name="Danielle Detering" userId="385b7343-7e51-4167-b40a-3bc9ed8e0e06" providerId="ADAL" clId="{2C55090A-9F6D-4F86-9122-1528814634FE}" dt="2020-09-02T00:40:14.685" v="12977" actId="478"/>
          <ac:spMkLst>
            <pc:docMk/>
            <pc:sldMk cId="3457041863" sldId="1122"/>
            <ac:spMk id="228" creationId="{03062F3B-4E66-478D-89D1-C1A5ACD83B30}"/>
          </ac:spMkLst>
        </pc:spChg>
        <pc:spChg chg="del mod topLvl">
          <ac:chgData name="Danielle Detering" userId="385b7343-7e51-4167-b40a-3bc9ed8e0e06" providerId="ADAL" clId="{2C55090A-9F6D-4F86-9122-1528814634FE}" dt="2020-09-02T00:40:14.685" v="12977" actId="478"/>
          <ac:spMkLst>
            <pc:docMk/>
            <pc:sldMk cId="3457041863" sldId="1122"/>
            <ac:spMk id="229" creationId="{BC8659DA-078E-4C87-B6D1-02341CBD32B6}"/>
          </ac:spMkLst>
        </pc:spChg>
        <pc:spChg chg="del mod topLvl">
          <ac:chgData name="Danielle Detering" userId="385b7343-7e51-4167-b40a-3bc9ed8e0e06" providerId="ADAL" clId="{2C55090A-9F6D-4F86-9122-1528814634FE}" dt="2020-09-02T00:40:14.685" v="12977" actId="478"/>
          <ac:spMkLst>
            <pc:docMk/>
            <pc:sldMk cId="3457041863" sldId="1122"/>
            <ac:spMk id="230" creationId="{9F879675-848D-4BA6-BFB7-511A073BC6FA}"/>
          </ac:spMkLst>
        </pc:spChg>
        <pc:spChg chg="mod topLvl">
          <ac:chgData name="Danielle Detering" userId="385b7343-7e51-4167-b40a-3bc9ed8e0e06" providerId="ADAL" clId="{2C55090A-9F6D-4F86-9122-1528814634FE}" dt="2020-09-02T00:57:24.382" v="13015" actId="164"/>
          <ac:spMkLst>
            <pc:docMk/>
            <pc:sldMk cId="3457041863" sldId="1122"/>
            <ac:spMk id="303" creationId="{7207C4A5-1DFC-4EF4-968D-442B0014AE7B}"/>
          </ac:spMkLst>
        </pc:spChg>
        <pc:spChg chg="mod topLvl">
          <ac:chgData name="Danielle Detering" userId="385b7343-7e51-4167-b40a-3bc9ed8e0e06" providerId="ADAL" clId="{2C55090A-9F6D-4F86-9122-1528814634FE}" dt="2020-09-02T00:57:24.382" v="13015" actId="164"/>
          <ac:spMkLst>
            <pc:docMk/>
            <pc:sldMk cId="3457041863" sldId="1122"/>
            <ac:spMk id="304" creationId="{DE24D932-0497-47A4-B754-74947AFE39D9}"/>
          </ac:spMkLst>
        </pc:spChg>
        <pc:spChg chg="mod topLvl">
          <ac:chgData name="Danielle Detering" userId="385b7343-7e51-4167-b40a-3bc9ed8e0e06" providerId="ADAL" clId="{2C55090A-9F6D-4F86-9122-1528814634FE}" dt="2020-09-02T00:57:24.382" v="13015" actId="164"/>
          <ac:spMkLst>
            <pc:docMk/>
            <pc:sldMk cId="3457041863" sldId="1122"/>
            <ac:spMk id="305" creationId="{7E7BE36F-03BF-4C6C-BE29-5986A35B9305}"/>
          </ac:spMkLst>
        </pc:spChg>
        <pc:spChg chg="mod topLvl">
          <ac:chgData name="Danielle Detering" userId="385b7343-7e51-4167-b40a-3bc9ed8e0e06" providerId="ADAL" clId="{2C55090A-9F6D-4F86-9122-1528814634FE}" dt="2020-09-02T00:57:24.382" v="13015" actId="164"/>
          <ac:spMkLst>
            <pc:docMk/>
            <pc:sldMk cId="3457041863" sldId="1122"/>
            <ac:spMk id="306" creationId="{F549E838-C080-461A-AB8B-B9627DDF8C32}"/>
          </ac:spMkLst>
        </pc:spChg>
        <pc:spChg chg="mod topLvl">
          <ac:chgData name="Danielle Detering" userId="385b7343-7e51-4167-b40a-3bc9ed8e0e06" providerId="ADAL" clId="{2C55090A-9F6D-4F86-9122-1528814634FE}" dt="2020-09-02T00:57:24.382" v="13015" actId="164"/>
          <ac:spMkLst>
            <pc:docMk/>
            <pc:sldMk cId="3457041863" sldId="1122"/>
            <ac:spMk id="307" creationId="{477850FE-83A5-4DAA-A437-BEE81F293645}"/>
          </ac:spMkLst>
        </pc:spChg>
        <pc:spChg chg="mod topLvl">
          <ac:chgData name="Danielle Detering" userId="385b7343-7e51-4167-b40a-3bc9ed8e0e06" providerId="ADAL" clId="{2C55090A-9F6D-4F86-9122-1528814634FE}" dt="2020-09-02T00:57:24.382" v="13015" actId="164"/>
          <ac:spMkLst>
            <pc:docMk/>
            <pc:sldMk cId="3457041863" sldId="1122"/>
            <ac:spMk id="308" creationId="{AEE5B051-17D6-4734-97A4-DD803B020518}"/>
          </ac:spMkLst>
        </pc:spChg>
        <pc:spChg chg="mod topLvl">
          <ac:chgData name="Danielle Detering" userId="385b7343-7e51-4167-b40a-3bc9ed8e0e06" providerId="ADAL" clId="{2C55090A-9F6D-4F86-9122-1528814634FE}" dt="2020-09-02T00:57:24.382" v="13015" actId="164"/>
          <ac:spMkLst>
            <pc:docMk/>
            <pc:sldMk cId="3457041863" sldId="1122"/>
            <ac:spMk id="309" creationId="{FEB95FCE-7C7E-4DF9-96D8-7687AF1A41BE}"/>
          </ac:spMkLst>
        </pc:spChg>
        <pc:spChg chg="mod topLvl">
          <ac:chgData name="Danielle Detering" userId="385b7343-7e51-4167-b40a-3bc9ed8e0e06" providerId="ADAL" clId="{2C55090A-9F6D-4F86-9122-1528814634FE}" dt="2020-09-02T00:57:24.382" v="13015" actId="164"/>
          <ac:spMkLst>
            <pc:docMk/>
            <pc:sldMk cId="3457041863" sldId="1122"/>
            <ac:spMk id="310" creationId="{511CC3CC-4B6C-40F3-90BF-2DD321C762F9}"/>
          </ac:spMkLst>
        </pc:spChg>
        <pc:spChg chg="mod topLvl">
          <ac:chgData name="Danielle Detering" userId="385b7343-7e51-4167-b40a-3bc9ed8e0e06" providerId="ADAL" clId="{2C55090A-9F6D-4F86-9122-1528814634FE}" dt="2020-09-02T00:57:24.382" v="13015" actId="164"/>
          <ac:spMkLst>
            <pc:docMk/>
            <pc:sldMk cId="3457041863" sldId="1122"/>
            <ac:spMk id="311" creationId="{5163BBED-6C5D-4E67-80F7-82781B525687}"/>
          </ac:spMkLst>
        </pc:spChg>
        <pc:spChg chg="mod topLvl">
          <ac:chgData name="Danielle Detering" userId="385b7343-7e51-4167-b40a-3bc9ed8e0e06" providerId="ADAL" clId="{2C55090A-9F6D-4F86-9122-1528814634FE}" dt="2020-09-02T00:57:24.382" v="13015" actId="164"/>
          <ac:spMkLst>
            <pc:docMk/>
            <pc:sldMk cId="3457041863" sldId="1122"/>
            <ac:spMk id="312" creationId="{5245CBAE-DCD9-4BF6-8C4C-287A029F9C79}"/>
          </ac:spMkLst>
        </pc:spChg>
        <pc:spChg chg="mod topLvl">
          <ac:chgData name="Danielle Detering" userId="385b7343-7e51-4167-b40a-3bc9ed8e0e06" providerId="ADAL" clId="{2C55090A-9F6D-4F86-9122-1528814634FE}" dt="2020-09-02T00:57:24.382" v="13015" actId="164"/>
          <ac:spMkLst>
            <pc:docMk/>
            <pc:sldMk cId="3457041863" sldId="1122"/>
            <ac:spMk id="313" creationId="{75AF2C1C-A155-4010-BF59-6620016CEA40}"/>
          </ac:spMkLst>
        </pc:spChg>
        <pc:spChg chg="mod topLvl">
          <ac:chgData name="Danielle Detering" userId="385b7343-7e51-4167-b40a-3bc9ed8e0e06" providerId="ADAL" clId="{2C55090A-9F6D-4F86-9122-1528814634FE}" dt="2020-09-02T00:57:24.382" v="13015" actId="164"/>
          <ac:spMkLst>
            <pc:docMk/>
            <pc:sldMk cId="3457041863" sldId="1122"/>
            <ac:spMk id="314" creationId="{35D107DB-86ED-49D3-AD71-B3B30A92CF7B}"/>
          </ac:spMkLst>
        </pc:spChg>
        <pc:spChg chg="mod topLvl">
          <ac:chgData name="Danielle Detering" userId="385b7343-7e51-4167-b40a-3bc9ed8e0e06" providerId="ADAL" clId="{2C55090A-9F6D-4F86-9122-1528814634FE}" dt="2020-09-02T00:57:24.382" v="13015" actId="164"/>
          <ac:spMkLst>
            <pc:docMk/>
            <pc:sldMk cId="3457041863" sldId="1122"/>
            <ac:spMk id="316" creationId="{2B04D1F5-032A-4741-9D39-FA8D4BAC13EB}"/>
          </ac:spMkLst>
        </pc:spChg>
        <pc:spChg chg="mod topLvl">
          <ac:chgData name="Danielle Detering" userId="385b7343-7e51-4167-b40a-3bc9ed8e0e06" providerId="ADAL" clId="{2C55090A-9F6D-4F86-9122-1528814634FE}" dt="2020-09-02T00:57:24.382" v="13015" actId="164"/>
          <ac:spMkLst>
            <pc:docMk/>
            <pc:sldMk cId="3457041863" sldId="1122"/>
            <ac:spMk id="317" creationId="{B9BEFB87-DA42-4DBD-A4B3-DDB4AB696F51}"/>
          </ac:spMkLst>
        </pc:spChg>
        <pc:spChg chg="mod topLvl">
          <ac:chgData name="Danielle Detering" userId="385b7343-7e51-4167-b40a-3bc9ed8e0e06" providerId="ADAL" clId="{2C55090A-9F6D-4F86-9122-1528814634FE}" dt="2020-09-02T00:57:24.382" v="13015" actId="164"/>
          <ac:spMkLst>
            <pc:docMk/>
            <pc:sldMk cId="3457041863" sldId="1122"/>
            <ac:spMk id="318" creationId="{373DC153-8771-493C-BBCC-10387F383F0C}"/>
          </ac:spMkLst>
        </pc:spChg>
        <pc:spChg chg="mod topLvl">
          <ac:chgData name="Danielle Detering" userId="385b7343-7e51-4167-b40a-3bc9ed8e0e06" providerId="ADAL" clId="{2C55090A-9F6D-4F86-9122-1528814634FE}" dt="2020-09-02T00:57:24.382" v="13015" actId="164"/>
          <ac:spMkLst>
            <pc:docMk/>
            <pc:sldMk cId="3457041863" sldId="1122"/>
            <ac:spMk id="319" creationId="{C537575A-77DD-4BC6-BEB0-A78A92C2AFEB}"/>
          </ac:spMkLst>
        </pc:spChg>
        <pc:spChg chg="mod topLvl">
          <ac:chgData name="Danielle Detering" userId="385b7343-7e51-4167-b40a-3bc9ed8e0e06" providerId="ADAL" clId="{2C55090A-9F6D-4F86-9122-1528814634FE}" dt="2020-09-02T00:57:24.382" v="13015" actId="164"/>
          <ac:spMkLst>
            <pc:docMk/>
            <pc:sldMk cId="3457041863" sldId="1122"/>
            <ac:spMk id="320" creationId="{2ACC9130-72B1-4571-8183-B4BE294D1856}"/>
          </ac:spMkLst>
        </pc:spChg>
        <pc:spChg chg="mod topLvl">
          <ac:chgData name="Danielle Detering" userId="385b7343-7e51-4167-b40a-3bc9ed8e0e06" providerId="ADAL" clId="{2C55090A-9F6D-4F86-9122-1528814634FE}" dt="2020-09-02T00:57:24.382" v="13015" actId="164"/>
          <ac:spMkLst>
            <pc:docMk/>
            <pc:sldMk cId="3457041863" sldId="1122"/>
            <ac:spMk id="321" creationId="{BB51A5AF-0D7F-4C53-A6BB-3F37C9873D15}"/>
          </ac:spMkLst>
        </pc:spChg>
        <pc:spChg chg="del">
          <ac:chgData name="Danielle Detering" userId="385b7343-7e51-4167-b40a-3bc9ed8e0e06" providerId="ADAL" clId="{2C55090A-9F6D-4F86-9122-1528814634FE}" dt="2020-09-02T00:28:59.145" v="12078" actId="478"/>
          <ac:spMkLst>
            <pc:docMk/>
            <pc:sldMk cId="3457041863" sldId="1122"/>
            <ac:spMk id="403" creationId="{6678C41E-D32C-4DF5-99FA-A55194928CB4}"/>
          </ac:spMkLst>
        </pc:spChg>
        <pc:spChg chg="del">
          <ac:chgData name="Danielle Detering" userId="385b7343-7e51-4167-b40a-3bc9ed8e0e06" providerId="ADAL" clId="{2C55090A-9F6D-4F86-9122-1528814634FE}" dt="2020-09-02T00:29:02.316" v="12079" actId="478"/>
          <ac:spMkLst>
            <pc:docMk/>
            <pc:sldMk cId="3457041863" sldId="1122"/>
            <ac:spMk id="405" creationId="{F08EC0EA-8443-4B91-B5C2-0CBD54F57971}"/>
          </ac:spMkLst>
        </pc:spChg>
        <pc:spChg chg="del">
          <ac:chgData name="Danielle Detering" userId="385b7343-7e51-4167-b40a-3bc9ed8e0e06" providerId="ADAL" clId="{2C55090A-9F6D-4F86-9122-1528814634FE}" dt="2020-09-02T00:28:55.652" v="12077" actId="478"/>
          <ac:spMkLst>
            <pc:docMk/>
            <pc:sldMk cId="3457041863" sldId="1122"/>
            <ac:spMk id="407" creationId="{FECE2441-409B-408D-BF54-983562FC9855}"/>
          </ac:spMkLst>
        </pc:spChg>
        <pc:spChg chg="add mod">
          <ac:chgData name="Danielle Detering" userId="385b7343-7e51-4167-b40a-3bc9ed8e0e06" providerId="ADAL" clId="{2C55090A-9F6D-4F86-9122-1528814634FE}" dt="2020-09-02T00:40:32.884" v="12980" actId="164"/>
          <ac:spMkLst>
            <pc:docMk/>
            <pc:sldMk cId="3457041863" sldId="1122"/>
            <ac:spMk id="416" creationId="{2BF7043F-6576-43AB-B0C7-8969C6A63E2A}"/>
          </ac:spMkLst>
        </pc:spChg>
        <pc:spChg chg="add mod">
          <ac:chgData name="Danielle Detering" userId="385b7343-7e51-4167-b40a-3bc9ed8e0e06" providerId="ADAL" clId="{2C55090A-9F6D-4F86-9122-1528814634FE}" dt="2020-09-02T00:40:32.884" v="12980" actId="164"/>
          <ac:spMkLst>
            <pc:docMk/>
            <pc:sldMk cId="3457041863" sldId="1122"/>
            <ac:spMk id="417" creationId="{6DE97692-2534-45AC-9A6B-E4BBEB4C27E7}"/>
          </ac:spMkLst>
        </pc:spChg>
        <pc:spChg chg="add mod">
          <ac:chgData name="Danielle Detering" userId="385b7343-7e51-4167-b40a-3bc9ed8e0e06" providerId="ADAL" clId="{2C55090A-9F6D-4F86-9122-1528814634FE}" dt="2020-09-02T00:40:32.884" v="12980" actId="164"/>
          <ac:spMkLst>
            <pc:docMk/>
            <pc:sldMk cId="3457041863" sldId="1122"/>
            <ac:spMk id="418" creationId="{6629EAE1-066E-4D61-AA87-0D78828D0B01}"/>
          </ac:spMkLst>
        </pc:spChg>
        <pc:spChg chg="add mod">
          <ac:chgData name="Danielle Detering" userId="385b7343-7e51-4167-b40a-3bc9ed8e0e06" providerId="ADAL" clId="{2C55090A-9F6D-4F86-9122-1528814634FE}" dt="2020-09-02T00:40:32.884" v="12980" actId="164"/>
          <ac:spMkLst>
            <pc:docMk/>
            <pc:sldMk cId="3457041863" sldId="1122"/>
            <ac:spMk id="419" creationId="{3D8E607F-6138-438E-8633-2A27B1AE573E}"/>
          </ac:spMkLst>
        </pc:spChg>
        <pc:spChg chg="add mod">
          <ac:chgData name="Danielle Detering" userId="385b7343-7e51-4167-b40a-3bc9ed8e0e06" providerId="ADAL" clId="{2C55090A-9F6D-4F86-9122-1528814634FE}" dt="2020-09-02T00:40:32.884" v="12980" actId="164"/>
          <ac:spMkLst>
            <pc:docMk/>
            <pc:sldMk cId="3457041863" sldId="1122"/>
            <ac:spMk id="420" creationId="{E25010C6-A010-4F11-BC2A-D515EC17C5E2}"/>
          </ac:spMkLst>
        </pc:spChg>
        <pc:spChg chg="add mod">
          <ac:chgData name="Danielle Detering" userId="385b7343-7e51-4167-b40a-3bc9ed8e0e06" providerId="ADAL" clId="{2C55090A-9F6D-4F86-9122-1528814634FE}" dt="2020-09-02T00:40:32.884" v="12980" actId="164"/>
          <ac:spMkLst>
            <pc:docMk/>
            <pc:sldMk cId="3457041863" sldId="1122"/>
            <ac:spMk id="421" creationId="{00AFC979-4281-4F94-8782-EFF4C4969381}"/>
          </ac:spMkLst>
        </pc:spChg>
        <pc:spChg chg="add mod">
          <ac:chgData name="Danielle Detering" userId="385b7343-7e51-4167-b40a-3bc9ed8e0e06" providerId="ADAL" clId="{2C55090A-9F6D-4F86-9122-1528814634FE}" dt="2020-09-02T00:40:32.884" v="12980" actId="164"/>
          <ac:spMkLst>
            <pc:docMk/>
            <pc:sldMk cId="3457041863" sldId="1122"/>
            <ac:spMk id="422" creationId="{C234D5C4-CADE-407C-95D8-A18C64B8487C}"/>
          </ac:spMkLst>
        </pc:spChg>
        <pc:spChg chg="add mod">
          <ac:chgData name="Danielle Detering" userId="385b7343-7e51-4167-b40a-3bc9ed8e0e06" providerId="ADAL" clId="{2C55090A-9F6D-4F86-9122-1528814634FE}" dt="2020-09-02T00:40:32.884" v="12980" actId="164"/>
          <ac:spMkLst>
            <pc:docMk/>
            <pc:sldMk cId="3457041863" sldId="1122"/>
            <ac:spMk id="423" creationId="{D01196C4-8724-425D-B465-96B197043A23}"/>
          </ac:spMkLst>
        </pc:spChg>
        <pc:spChg chg="add mod">
          <ac:chgData name="Danielle Detering" userId="385b7343-7e51-4167-b40a-3bc9ed8e0e06" providerId="ADAL" clId="{2C55090A-9F6D-4F86-9122-1528814634FE}" dt="2020-09-02T00:40:32.884" v="12980" actId="164"/>
          <ac:spMkLst>
            <pc:docMk/>
            <pc:sldMk cId="3457041863" sldId="1122"/>
            <ac:spMk id="424" creationId="{64CDF828-0772-4846-8068-038D010AA554}"/>
          </ac:spMkLst>
        </pc:spChg>
        <pc:spChg chg="add mod">
          <ac:chgData name="Danielle Detering" userId="385b7343-7e51-4167-b40a-3bc9ed8e0e06" providerId="ADAL" clId="{2C55090A-9F6D-4F86-9122-1528814634FE}" dt="2020-09-02T00:40:32.884" v="12980" actId="164"/>
          <ac:spMkLst>
            <pc:docMk/>
            <pc:sldMk cId="3457041863" sldId="1122"/>
            <ac:spMk id="425" creationId="{F2F53C9B-DC5F-4D4A-8685-7B9D01BC4D33}"/>
          </ac:spMkLst>
        </pc:spChg>
        <pc:spChg chg="add mod">
          <ac:chgData name="Danielle Detering" userId="385b7343-7e51-4167-b40a-3bc9ed8e0e06" providerId="ADAL" clId="{2C55090A-9F6D-4F86-9122-1528814634FE}" dt="2020-09-02T00:40:32.884" v="12980" actId="164"/>
          <ac:spMkLst>
            <pc:docMk/>
            <pc:sldMk cId="3457041863" sldId="1122"/>
            <ac:spMk id="426" creationId="{A7F46F6C-A373-4B63-9FED-310F8479FDDC}"/>
          </ac:spMkLst>
        </pc:spChg>
        <pc:spChg chg="add mod">
          <ac:chgData name="Danielle Detering" userId="385b7343-7e51-4167-b40a-3bc9ed8e0e06" providerId="ADAL" clId="{2C55090A-9F6D-4F86-9122-1528814634FE}" dt="2020-09-02T00:40:32.884" v="12980" actId="164"/>
          <ac:spMkLst>
            <pc:docMk/>
            <pc:sldMk cId="3457041863" sldId="1122"/>
            <ac:spMk id="427" creationId="{2EFECFDD-EAF8-4ED5-8710-26818B31AC3A}"/>
          </ac:spMkLst>
        </pc:spChg>
        <pc:spChg chg="add mod">
          <ac:chgData name="Danielle Detering" userId="385b7343-7e51-4167-b40a-3bc9ed8e0e06" providerId="ADAL" clId="{2C55090A-9F6D-4F86-9122-1528814634FE}" dt="2020-09-02T00:40:32.884" v="12980" actId="164"/>
          <ac:spMkLst>
            <pc:docMk/>
            <pc:sldMk cId="3457041863" sldId="1122"/>
            <ac:spMk id="429" creationId="{F9ED1EDF-882A-4CFB-BACB-3DCE7EA296B0}"/>
          </ac:spMkLst>
        </pc:spChg>
        <pc:spChg chg="add mod">
          <ac:chgData name="Danielle Detering" userId="385b7343-7e51-4167-b40a-3bc9ed8e0e06" providerId="ADAL" clId="{2C55090A-9F6D-4F86-9122-1528814634FE}" dt="2020-09-02T00:40:32.884" v="12980" actId="164"/>
          <ac:spMkLst>
            <pc:docMk/>
            <pc:sldMk cId="3457041863" sldId="1122"/>
            <ac:spMk id="430" creationId="{95E32795-3508-487C-93A6-83F9443CC0AF}"/>
          </ac:spMkLst>
        </pc:spChg>
        <pc:spChg chg="add mod">
          <ac:chgData name="Danielle Detering" userId="385b7343-7e51-4167-b40a-3bc9ed8e0e06" providerId="ADAL" clId="{2C55090A-9F6D-4F86-9122-1528814634FE}" dt="2020-09-02T00:40:32.884" v="12980" actId="164"/>
          <ac:spMkLst>
            <pc:docMk/>
            <pc:sldMk cId="3457041863" sldId="1122"/>
            <ac:spMk id="431" creationId="{8DC12A44-A9C0-4CC1-B808-50DFE8715A06}"/>
          </ac:spMkLst>
        </pc:spChg>
        <pc:spChg chg="add mod">
          <ac:chgData name="Danielle Detering" userId="385b7343-7e51-4167-b40a-3bc9ed8e0e06" providerId="ADAL" clId="{2C55090A-9F6D-4F86-9122-1528814634FE}" dt="2020-09-02T00:40:32.884" v="12980" actId="164"/>
          <ac:spMkLst>
            <pc:docMk/>
            <pc:sldMk cId="3457041863" sldId="1122"/>
            <ac:spMk id="432" creationId="{A267C1F3-78D8-41E0-9A9D-53885F9A77C0}"/>
          </ac:spMkLst>
        </pc:spChg>
        <pc:spChg chg="add mod">
          <ac:chgData name="Danielle Detering" userId="385b7343-7e51-4167-b40a-3bc9ed8e0e06" providerId="ADAL" clId="{2C55090A-9F6D-4F86-9122-1528814634FE}" dt="2020-09-02T00:40:32.884" v="12980" actId="164"/>
          <ac:spMkLst>
            <pc:docMk/>
            <pc:sldMk cId="3457041863" sldId="1122"/>
            <ac:spMk id="433" creationId="{75AD1667-53D0-4C0D-8CB0-EA131F2AF337}"/>
          </ac:spMkLst>
        </pc:spChg>
        <pc:spChg chg="add mod">
          <ac:chgData name="Danielle Detering" userId="385b7343-7e51-4167-b40a-3bc9ed8e0e06" providerId="ADAL" clId="{2C55090A-9F6D-4F86-9122-1528814634FE}" dt="2020-09-02T00:40:32.884" v="12980" actId="164"/>
          <ac:spMkLst>
            <pc:docMk/>
            <pc:sldMk cId="3457041863" sldId="1122"/>
            <ac:spMk id="434" creationId="{EA4FE801-8D41-4444-839E-588C0DDF4BAB}"/>
          </ac:spMkLst>
        </pc:spChg>
        <pc:spChg chg="add mod">
          <ac:chgData name="Danielle Detering" userId="385b7343-7e51-4167-b40a-3bc9ed8e0e06" providerId="ADAL" clId="{2C55090A-9F6D-4F86-9122-1528814634FE}" dt="2020-09-02T00:40:32.884" v="12980" actId="164"/>
          <ac:spMkLst>
            <pc:docMk/>
            <pc:sldMk cId="3457041863" sldId="1122"/>
            <ac:spMk id="435" creationId="{8377BF34-112B-480A-BAFE-943F19ED440C}"/>
          </ac:spMkLst>
        </pc:spChg>
        <pc:spChg chg="add mod">
          <ac:chgData name="Danielle Detering" userId="385b7343-7e51-4167-b40a-3bc9ed8e0e06" providerId="ADAL" clId="{2C55090A-9F6D-4F86-9122-1528814634FE}" dt="2020-09-02T00:40:32.884" v="12980" actId="164"/>
          <ac:spMkLst>
            <pc:docMk/>
            <pc:sldMk cId="3457041863" sldId="1122"/>
            <ac:spMk id="436" creationId="{E1DB0FC5-DA08-4566-AACF-40E78569B770}"/>
          </ac:spMkLst>
        </pc:spChg>
        <pc:grpChg chg="add mod">
          <ac:chgData name="Danielle Detering" userId="385b7343-7e51-4167-b40a-3bc9ed8e0e06" providerId="ADAL" clId="{2C55090A-9F6D-4F86-9122-1528814634FE}" dt="2020-09-02T00:57:03.823" v="13013" actId="1076"/>
          <ac:grpSpMkLst>
            <pc:docMk/>
            <pc:sldMk cId="3457041863" sldId="1122"/>
            <ac:grpSpMk id="5" creationId="{0A260191-ABBB-4B92-B186-6C51ED723ECE}"/>
          </ac:grpSpMkLst>
        </pc:grpChg>
        <pc:grpChg chg="add mod">
          <ac:chgData name="Danielle Detering" userId="385b7343-7e51-4167-b40a-3bc9ed8e0e06" providerId="ADAL" clId="{2C55090A-9F6D-4F86-9122-1528814634FE}" dt="2020-09-02T01:01:12.075" v="13057" actId="1076"/>
          <ac:grpSpMkLst>
            <pc:docMk/>
            <pc:sldMk cId="3457041863" sldId="1122"/>
            <ac:grpSpMk id="8" creationId="{4BA26728-10D4-49DF-84C2-FBCE1873CB25}"/>
          </ac:grpSpMkLst>
        </pc:grpChg>
        <pc:grpChg chg="del">
          <ac:chgData name="Danielle Detering" userId="385b7343-7e51-4167-b40a-3bc9ed8e0e06" providerId="ADAL" clId="{2C55090A-9F6D-4F86-9122-1528814634FE}" dt="2020-09-02T00:40:04.457" v="12976" actId="165"/>
          <ac:grpSpMkLst>
            <pc:docMk/>
            <pc:sldMk cId="3457041863" sldId="1122"/>
            <ac:grpSpMk id="398" creationId="{31328D4D-A088-4A5B-AA89-86A0C49C890C}"/>
          </ac:grpSpMkLst>
        </pc:grpChg>
        <pc:graphicFrameChg chg="del">
          <ac:chgData name="Danielle Detering" userId="385b7343-7e51-4167-b40a-3bc9ed8e0e06" providerId="ADAL" clId="{2C55090A-9F6D-4F86-9122-1528814634FE}" dt="2020-09-02T00:40:14.685" v="12977" actId="478"/>
          <ac:graphicFrameMkLst>
            <pc:docMk/>
            <pc:sldMk cId="3457041863" sldId="1122"/>
            <ac:graphicFrameMk id="399" creationId="{CAB31BA1-9A1C-4398-BBF4-D054A794F92D}"/>
          </ac:graphicFrameMkLst>
        </pc:graphicFrameChg>
        <pc:graphicFrameChg chg="mod">
          <ac:chgData name="Danielle Detering" userId="385b7343-7e51-4167-b40a-3bc9ed8e0e06" providerId="ADAL" clId="{2C55090A-9F6D-4F86-9122-1528814634FE}" dt="2020-09-02T01:01:27.252" v="13058" actId="1076"/>
          <ac:graphicFrameMkLst>
            <pc:docMk/>
            <pc:sldMk cId="3457041863" sldId="1122"/>
            <ac:graphicFrameMk id="401" creationId="{44CD59BA-068E-40BB-B1B0-4AD241422ED6}"/>
          </ac:graphicFrameMkLst>
        </pc:graphicFrameChg>
        <pc:graphicFrameChg chg="add mod">
          <ac:chgData name="Danielle Detering" userId="385b7343-7e51-4167-b40a-3bc9ed8e0e06" providerId="ADAL" clId="{2C55090A-9F6D-4F86-9122-1528814634FE}" dt="2020-09-02T00:57:03.823" v="13013" actId="1076"/>
          <ac:graphicFrameMkLst>
            <pc:docMk/>
            <pc:sldMk cId="3457041863" sldId="1122"/>
            <ac:graphicFrameMk id="449" creationId="{1B9BBCAB-CDEE-4A75-AA40-2294A587069C}"/>
          </ac:graphicFrameMkLst>
        </pc:graphicFrameChg>
        <pc:cxnChg chg="add mod">
          <ac:chgData name="Danielle Detering" userId="385b7343-7e51-4167-b40a-3bc9ed8e0e06" providerId="ADAL" clId="{2C55090A-9F6D-4F86-9122-1528814634FE}" dt="2020-09-02T00:58:57.279" v="13056" actId="1035"/>
          <ac:cxnSpMkLst>
            <pc:docMk/>
            <pc:sldMk cId="3457041863" sldId="1122"/>
            <ac:cxnSpMk id="12" creationId="{E356ECD9-DA80-486C-AEDE-BB46222EAE4F}"/>
          </ac:cxnSpMkLst>
        </pc:cxnChg>
        <pc:cxnChg chg="add mod">
          <ac:chgData name="Danielle Detering" userId="385b7343-7e51-4167-b40a-3bc9ed8e0e06" providerId="ADAL" clId="{2C55090A-9F6D-4F86-9122-1528814634FE}" dt="2020-09-02T00:58:49.436" v="13053" actId="1036"/>
          <ac:cxnSpMkLst>
            <pc:docMk/>
            <pc:sldMk cId="3457041863" sldId="1122"/>
            <ac:cxnSpMk id="14" creationId="{9895581B-062D-48BD-9A86-C4BD653BB334}"/>
          </ac:cxnSpMkLst>
        </pc:cxnChg>
        <pc:cxnChg chg="del mod topLvl">
          <ac:chgData name="Danielle Detering" userId="385b7343-7e51-4167-b40a-3bc9ed8e0e06" providerId="ADAL" clId="{2C55090A-9F6D-4F86-9122-1528814634FE}" dt="2020-09-02T00:40:14.685" v="12977" actId="478"/>
          <ac:cxnSpMkLst>
            <pc:docMk/>
            <pc:sldMk cId="3457041863" sldId="1122"/>
            <ac:cxnSpMk id="31" creationId="{01A4ECC0-8EB5-4BF3-866D-3BAD6973C0A4}"/>
          </ac:cxnSpMkLst>
        </pc:cxnChg>
        <pc:cxnChg chg="del mod topLvl">
          <ac:chgData name="Danielle Detering" userId="385b7343-7e51-4167-b40a-3bc9ed8e0e06" providerId="ADAL" clId="{2C55090A-9F6D-4F86-9122-1528814634FE}" dt="2020-09-02T00:40:14.685" v="12977" actId="478"/>
          <ac:cxnSpMkLst>
            <pc:docMk/>
            <pc:sldMk cId="3457041863" sldId="1122"/>
            <ac:cxnSpMk id="32" creationId="{4E2536FB-6A74-40E5-B7BC-A9A66A0E62C8}"/>
          </ac:cxnSpMkLst>
        </pc:cxnChg>
        <pc:cxnChg chg="del mod topLvl">
          <ac:chgData name="Danielle Detering" userId="385b7343-7e51-4167-b40a-3bc9ed8e0e06" providerId="ADAL" clId="{2C55090A-9F6D-4F86-9122-1528814634FE}" dt="2020-09-02T00:40:14.685" v="12977" actId="478"/>
          <ac:cxnSpMkLst>
            <pc:docMk/>
            <pc:sldMk cId="3457041863" sldId="1122"/>
            <ac:cxnSpMk id="33" creationId="{6D81105D-BEEC-4444-BF18-B15C21EEF650}"/>
          </ac:cxnSpMkLst>
        </pc:cxnChg>
        <pc:cxnChg chg="del mod topLvl">
          <ac:chgData name="Danielle Detering" userId="385b7343-7e51-4167-b40a-3bc9ed8e0e06" providerId="ADAL" clId="{2C55090A-9F6D-4F86-9122-1528814634FE}" dt="2020-09-02T00:40:14.685" v="12977" actId="478"/>
          <ac:cxnSpMkLst>
            <pc:docMk/>
            <pc:sldMk cId="3457041863" sldId="1122"/>
            <ac:cxnSpMk id="34" creationId="{6A3B96A4-6308-4DFC-A40F-67B3443F8C2F}"/>
          </ac:cxnSpMkLst>
        </pc:cxnChg>
        <pc:cxnChg chg="del mod topLvl">
          <ac:chgData name="Danielle Detering" userId="385b7343-7e51-4167-b40a-3bc9ed8e0e06" providerId="ADAL" clId="{2C55090A-9F6D-4F86-9122-1528814634FE}" dt="2020-09-02T00:40:14.685" v="12977" actId="478"/>
          <ac:cxnSpMkLst>
            <pc:docMk/>
            <pc:sldMk cId="3457041863" sldId="1122"/>
            <ac:cxnSpMk id="35" creationId="{80C4B73E-D8F4-40C5-BAC7-F5633DCF584C}"/>
          </ac:cxnSpMkLst>
        </pc:cxnChg>
        <pc:cxnChg chg="del mod topLvl">
          <ac:chgData name="Danielle Detering" userId="385b7343-7e51-4167-b40a-3bc9ed8e0e06" providerId="ADAL" clId="{2C55090A-9F6D-4F86-9122-1528814634FE}" dt="2020-09-02T00:40:14.685" v="12977" actId="478"/>
          <ac:cxnSpMkLst>
            <pc:docMk/>
            <pc:sldMk cId="3457041863" sldId="1122"/>
            <ac:cxnSpMk id="36" creationId="{794C9EB2-993C-44B9-9820-7B36235A1CB6}"/>
          </ac:cxnSpMkLst>
        </pc:cxnChg>
        <pc:cxnChg chg="del mod topLvl">
          <ac:chgData name="Danielle Detering" userId="385b7343-7e51-4167-b40a-3bc9ed8e0e06" providerId="ADAL" clId="{2C55090A-9F6D-4F86-9122-1528814634FE}" dt="2020-09-02T00:40:14.685" v="12977" actId="478"/>
          <ac:cxnSpMkLst>
            <pc:docMk/>
            <pc:sldMk cId="3457041863" sldId="1122"/>
            <ac:cxnSpMk id="37" creationId="{BDDA8304-0BA6-496C-9E5F-C23AB8A605E2}"/>
          </ac:cxnSpMkLst>
        </pc:cxnChg>
        <pc:cxnChg chg="del mod topLvl">
          <ac:chgData name="Danielle Detering" userId="385b7343-7e51-4167-b40a-3bc9ed8e0e06" providerId="ADAL" clId="{2C55090A-9F6D-4F86-9122-1528814634FE}" dt="2020-09-02T00:40:14.685" v="12977" actId="478"/>
          <ac:cxnSpMkLst>
            <pc:docMk/>
            <pc:sldMk cId="3457041863" sldId="1122"/>
            <ac:cxnSpMk id="38" creationId="{6382EB5E-E0B3-4B4B-8E38-05D83D6D2C5A}"/>
          </ac:cxnSpMkLst>
        </pc:cxnChg>
        <pc:cxnChg chg="del mod topLvl">
          <ac:chgData name="Danielle Detering" userId="385b7343-7e51-4167-b40a-3bc9ed8e0e06" providerId="ADAL" clId="{2C55090A-9F6D-4F86-9122-1528814634FE}" dt="2020-09-02T00:40:14.685" v="12977" actId="478"/>
          <ac:cxnSpMkLst>
            <pc:docMk/>
            <pc:sldMk cId="3457041863" sldId="1122"/>
            <ac:cxnSpMk id="39" creationId="{D5D35F32-EEC4-4513-B6C6-787F1B2AB0E7}"/>
          </ac:cxnSpMkLst>
        </pc:cxnChg>
        <pc:cxnChg chg="del mod topLvl">
          <ac:chgData name="Danielle Detering" userId="385b7343-7e51-4167-b40a-3bc9ed8e0e06" providerId="ADAL" clId="{2C55090A-9F6D-4F86-9122-1528814634FE}" dt="2020-09-02T00:40:14.685" v="12977" actId="478"/>
          <ac:cxnSpMkLst>
            <pc:docMk/>
            <pc:sldMk cId="3457041863" sldId="1122"/>
            <ac:cxnSpMk id="40" creationId="{9AA2D2A7-76EC-4E74-839D-C5A139FC4923}"/>
          </ac:cxnSpMkLst>
        </pc:cxnChg>
        <pc:cxnChg chg="del mod topLvl">
          <ac:chgData name="Danielle Detering" userId="385b7343-7e51-4167-b40a-3bc9ed8e0e06" providerId="ADAL" clId="{2C55090A-9F6D-4F86-9122-1528814634FE}" dt="2020-09-02T00:40:14.685" v="12977" actId="478"/>
          <ac:cxnSpMkLst>
            <pc:docMk/>
            <pc:sldMk cId="3457041863" sldId="1122"/>
            <ac:cxnSpMk id="41" creationId="{748A66D6-FE50-49F4-972A-54469CD3F8FD}"/>
          </ac:cxnSpMkLst>
        </pc:cxnChg>
        <pc:cxnChg chg="del mod topLvl">
          <ac:chgData name="Danielle Detering" userId="385b7343-7e51-4167-b40a-3bc9ed8e0e06" providerId="ADAL" clId="{2C55090A-9F6D-4F86-9122-1528814634FE}" dt="2020-09-02T00:40:14.685" v="12977" actId="478"/>
          <ac:cxnSpMkLst>
            <pc:docMk/>
            <pc:sldMk cId="3457041863" sldId="1122"/>
            <ac:cxnSpMk id="42" creationId="{2B9BAFFF-8F06-410E-88EC-2CBD25E402DB}"/>
          </ac:cxnSpMkLst>
        </pc:cxnChg>
        <pc:cxnChg chg="del mod topLvl">
          <ac:chgData name="Danielle Detering" userId="385b7343-7e51-4167-b40a-3bc9ed8e0e06" providerId="ADAL" clId="{2C55090A-9F6D-4F86-9122-1528814634FE}" dt="2020-09-02T00:40:14.685" v="12977" actId="478"/>
          <ac:cxnSpMkLst>
            <pc:docMk/>
            <pc:sldMk cId="3457041863" sldId="1122"/>
            <ac:cxnSpMk id="43" creationId="{DEBCF8FA-FF69-44B0-9E25-AC2729231D8A}"/>
          </ac:cxnSpMkLst>
        </pc:cxnChg>
        <pc:cxnChg chg="del mod topLvl">
          <ac:chgData name="Danielle Detering" userId="385b7343-7e51-4167-b40a-3bc9ed8e0e06" providerId="ADAL" clId="{2C55090A-9F6D-4F86-9122-1528814634FE}" dt="2020-09-02T00:40:14.685" v="12977" actId="478"/>
          <ac:cxnSpMkLst>
            <pc:docMk/>
            <pc:sldMk cId="3457041863" sldId="1122"/>
            <ac:cxnSpMk id="44" creationId="{1B1C510A-A6D9-4D33-ACFE-6B5D9F6FA41C}"/>
          </ac:cxnSpMkLst>
        </pc:cxnChg>
        <pc:cxnChg chg="del mod topLvl">
          <ac:chgData name="Danielle Detering" userId="385b7343-7e51-4167-b40a-3bc9ed8e0e06" providerId="ADAL" clId="{2C55090A-9F6D-4F86-9122-1528814634FE}" dt="2020-09-02T00:40:14.685" v="12977" actId="478"/>
          <ac:cxnSpMkLst>
            <pc:docMk/>
            <pc:sldMk cId="3457041863" sldId="1122"/>
            <ac:cxnSpMk id="45" creationId="{03715240-9185-4A5B-AE7A-4C97792D90D1}"/>
          </ac:cxnSpMkLst>
        </pc:cxnChg>
        <pc:cxnChg chg="del mod topLvl">
          <ac:chgData name="Danielle Detering" userId="385b7343-7e51-4167-b40a-3bc9ed8e0e06" providerId="ADAL" clId="{2C55090A-9F6D-4F86-9122-1528814634FE}" dt="2020-09-02T00:40:14.685" v="12977" actId="478"/>
          <ac:cxnSpMkLst>
            <pc:docMk/>
            <pc:sldMk cId="3457041863" sldId="1122"/>
            <ac:cxnSpMk id="46" creationId="{254B0DAB-33D9-490B-9087-16959A44B9DB}"/>
          </ac:cxnSpMkLst>
        </pc:cxnChg>
        <pc:cxnChg chg="del mod topLvl">
          <ac:chgData name="Danielle Detering" userId="385b7343-7e51-4167-b40a-3bc9ed8e0e06" providerId="ADAL" clId="{2C55090A-9F6D-4F86-9122-1528814634FE}" dt="2020-09-02T00:40:14.685" v="12977" actId="478"/>
          <ac:cxnSpMkLst>
            <pc:docMk/>
            <pc:sldMk cId="3457041863" sldId="1122"/>
            <ac:cxnSpMk id="47" creationId="{B7B161B2-4A08-49A6-AC1A-55EC7D4A7B7F}"/>
          </ac:cxnSpMkLst>
        </pc:cxnChg>
        <pc:cxnChg chg="del mod topLvl">
          <ac:chgData name="Danielle Detering" userId="385b7343-7e51-4167-b40a-3bc9ed8e0e06" providerId="ADAL" clId="{2C55090A-9F6D-4F86-9122-1528814634FE}" dt="2020-09-02T00:40:14.685" v="12977" actId="478"/>
          <ac:cxnSpMkLst>
            <pc:docMk/>
            <pc:sldMk cId="3457041863" sldId="1122"/>
            <ac:cxnSpMk id="48" creationId="{930BBC86-E0E6-4217-BCC5-24ACCDDF965E}"/>
          </ac:cxnSpMkLst>
        </pc:cxnChg>
        <pc:cxnChg chg="del mod topLvl">
          <ac:chgData name="Danielle Detering" userId="385b7343-7e51-4167-b40a-3bc9ed8e0e06" providerId="ADAL" clId="{2C55090A-9F6D-4F86-9122-1528814634FE}" dt="2020-09-02T00:40:14.685" v="12977" actId="478"/>
          <ac:cxnSpMkLst>
            <pc:docMk/>
            <pc:sldMk cId="3457041863" sldId="1122"/>
            <ac:cxnSpMk id="49" creationId="{22EF694C-7600-4532-9A1C-E58014A23CDC}"/>
          </ac:cxnSpMkLst>
        </pc:cxnChg>
        <pc:cxnChg chg="del mod topLvl">
          <ac:chgData name="Danielle Detering" userId="385b7343-7e51-4167-b40a-3bc9ed8e0e06" providerId="ADAL" clId="{2C55090A-9F6D-4F86-9122-1528814634FE}" dt="2020-09-02T00:40:14.685" v="12977" actId="478"/>
          <ac:cxnSpMkLst>
            <pc:docMk/>
            <pc:sldMk cId="3457041863" sldId="1122"/>
            <ac:cxnSpMk id="50" creationId="{41301B3D-94B1-42B8-B149-5674284E8897}"/>
          </ac:cxnSpMkLst>
        </pc:cxnChg>
        <pc:cxnChg chg="del mod topLvl">
          <ac:chgData name="Danielle Detering" userId="385b7343-7e51-4167-b40a-3bc9ed8e0e06" providerId="ADAL" clId="{2C55090A-9F6D-4F86-9122-1528814634FE}" dt="2020-09-02T00:40:14.685" v="12977" actId="478"/>
          <ac:cxnSpMkLst>
            <pc:docMk/>
            <pc:sldMk cId="3457041863" sldId="1122"/>
            <ac:cxnSpMk id="51" creationId="{BAC27F19-8E25-4D29-BAEF-1E7F61AAD40F}"/>
          </ac:cxnSpMkLst>
        </pc:cxnChg>
        <pc:cxnChg chg="del mod topLvl">
          <ac:chgData name="Danielle Detering" userId="385b7343-7e51-4167-b40a-3bc9ed8e0e06" providerId="ADAL" clId="{2C55090A-9F6D-4F86-9122-1528814634FE}" dt="2020-09-02T00:40:14.685" v="12977" actId="478"/>
          <ac:cxnSpMkLst>
            <pc:docMk/>
            <pc:sldMk cId="3457041863" sldId="1122"/>
            <ac:cxnSpMk id="52" creationId="{7FBC4943-1BDA-47A4-8A56-E3E534F29F70}"/>
          </ac:cxnSpMkLst>
        </pc:cxnChg>
        <pc:cxnChg chg="del mod topLvl">
          <ac:chgData name="Danielle Detering" userId="385b7343-7e51-4167-b40a-3bc9ed8e0e06" providerId="ADAL" clId="{2C55090A-9F6D-4F86-9122-1528814634FE}" dt="2020-09-02T00:40:14.685" v="12977" actId="478"/>
          <ac:cxnSpMkLst>
            <pc:docMk/>
            <pc:sldMk cId="3457041863" sldId="1122"/>
            <ac:cxnSpMk id="53" creationId="{82C872EE-0637-451A-BB11-C5C1873D8271}"/>
          </ac:cxnSpMkLst>
        </pc:cxnChg>
        <pc:cxnChg chg="del mod topLvl">
          <ac:chgData name="Danielle Detering" userId="385b7343-7e51-4167-b40a-3bc9ed8e0e06" providerId="ADAL" clId="{2C55090A-9F6D-4F86-9122-1528814634FE}" dt="2020-09-02T00:40:14.685" v="12977" actId="478"/>
          <ac:cxnSpMkLst>
            <pc:docMk/>
            <pc:sldMk cId="3457041863" sldId="1122"/>
            <ac:cxnSpMk id="54" creationId="{A0B24CB6-F862-4E80-A327-95BA75B6675E}"/>
          </ac:cxnSpMkLst>
        </pc:cxnChg>
        <pc:cxnChg chg="del mod topLvl">
          <ac:chgData name="Danielle Detering" userId="385b7343-7e51-4167-b40a-3bc9ed8e0e06" providerId="ADAL" clId="{2C55090A-9F6D-4F86-9122-1528814634FE}" dt="2020-09-02T00:40:14.685" v="12977" actId="478"/>
          <ac:cxnSpMkLst>
            <pc:docMk/>
            <pc:sldMk cId="3457041863" sldId="1122"/>
            <ac:cxnSpMk id="55" creationId="{E0C7D5FB-8DA5-4C22-99C7-DA6F8A0AF31A}"/>
          </ac:cxnSpMkLst>
        </pc:cxnChg>
        <pc:cxnChg chg="del mod topLvl">
          <ac:chgData name="Danielle Detering" userId="385b7343-7e51-4167-b40a-3bc9ed8e0e06" providerId="ADAL" clId="{2C55090A-9F6D-4F86-9122-1528814634FE}" dt="2020-09-02T00:40:14.685" v="12977" actId="478"/>
          <ac:cxnSpMkLst>
            <pc:docMk/>
            <pc:sldMk cId="3457041863" sldId="1122"/>
            <ac:cxnSpMk id="56" creationId="{52EBC39E-7428-4F6F-AF65-A5ED076E3479}"/>
          </ac:cxnSpMkLst>
        </pc:cxnChg>
        <pc:cxnChg chg="del mod topLvl">
          <ac:chgData name="Danielle Detering" userId="385b7343-7e51-4167-b40a-3bc9ed8e0e06" providerId="ADAL" clId="{2C55090A-9F6D-4F86-9122-1528814634FE}" dt="2020-09-02T00:40:14.685" v="12977" actId="478"/>
          <ac:cxnSpMkLst>
            <pc:docMk/>
            <pc:sldMk cId="3457041863" sldId="1122"/>
            <ac:cxnSpMk id="57" creationId="{AA7852DA-2223-4134-B4E1-9B91224B1F1B}"/>
          </ac:cxnSpMkLst>
        </pc:cxnChg>
        <pc:cxnChg chg="del mod topLvl">
          <ac:chgData name="Danielle Detering" userId="385b7343-7e51-4167-b40a-3bc9ed8e0e06" providerId="ADAL" clId="{2C55090A-9F6D-4F86-9122-1528814634FE}" dt="2020-09-02T00:40:14.685" v="12977" actId="478"/>
          <ac:cxnSpMkLst>
            <pc:docMk/>
            <pc:sldMk cId="3457041863" sldId="1122"/>
            <ac:cxnSpMk id="58" creationId="{AF226E44-B8E5-4E07-933C-84A558FFA740}"/>
          </ac:cxnSpMkLst>
        </pc:cxnChg>
        <pc:cxnChg chg="del mod topLvl">
          <ac:chgData name="Danielle Detering" userId="385b7343-7e51-4167-b40a-3bc9ed8e0e06" providerId="ADAL" clId="{2C55090A-9F6D-4F86-9122-1528814634FE}" dt="2020-09-02T00:40:14.685" v="12977" actId="478"/>
          <ac:cxnSpMkLst>
            <pc:docMk/>
            <pc:sldMk cId="3457041863" sldId="1122"/>
            <ac:cxnSpMk id="59" creationId="{205AD2B3-3896-419D-A818-CB70C162CA65}"/>
          </ac:cxnSpMkLst>
        </pc:cxnChg>
        <pc:cxnChg chg="del mod topLvl">
          <ac:chgData name="Danielle Detering" userId="385b7343-7e51-4167-b40a-3bc9ed8e0e06" providerId="ADAL" clId="{2C55090A-9F6D-4F86-9122-1528814634FE}" dt="2020-09-02T00:40:14.685" v="12977" actId="478"/>
          <ac:cxnSpMkLst>
            <pc:docMk/>
            <pc:sldMk cId="3457041863" sldId="1122"/>
            <ac:cxnSpMk id="60" creationId="{0841ED4E-EF40-40BF-A7A5-3EB54AFEEC91}"/>
          </ac:cxnSpMkLst>
        </pc:cxnChg>
        <pc:cxnChg chg="del mod topLvl">
          <ac:chgData name="Danielle Detering" userId="385b7343-7e51-4167-b40a-3bc9ed8e0e06" providerId="ADAL" clId="{2C55090A-9F6D-4F86-9122-1528814634FE}" dt="2020-09-02T00:40:14.685" v="12977" actId="478"/>
          <ac:cxnSpMkLst>
            <pc:docMk/>
            <pc:sldMk cId="3457041863" sldId="1122"/>
            <ac:cxnSpMk id="61" creationId="{DFE79289-3FEA-471F-99B6-D13EC8F842E5}"/>
          </ac:cxnSpMkLst>
        </pc:cxnChg>
        <pc:cxnChg chg="del mod topLvl">
          <ac:chgData name="Danielle Detering" userId="385b7343-7e51-4167-b40a-3bc9ed8e0e06" providerId="ADAL" clId="{2C55090A-9F6D-4F86-9122-1528814634FE}" dt="2020-09-02T00:40:14.685" v="12977" actId="478"/>
          <ac:cxnSpMkLst>
            <pc:docMk/>
            <pc:sldMk cId="3457041863" sldId="1122"/>
            <ac:cxnSpMk id="62" creationId="{CC341495-F563-4F74-84A8-98F678919809}"/>
          </ac:cxnSpMkLst>
        </pc:cxnChg>
        <pc:cxnChg chg="del mod topLvl">
          <ac:chgData name="Danielle Detering" userId="385b7343-7e51-4167-b40a-3bc9ed8e0e06" providerId="ADAL" clId="{2C55090A-9F6D-4F86-9122-1528814634FE}" dt="2020-09-02T00:40:14.685" v="12977" actId="478"/>
          <ac:cxnSpMkLst>
            <pc:docMk/>
            <pc:sldMk cId="3457041863" sldId="1122"/>
            <ac:cxnSpMk id="63" creationId="{4ADACBDC-9C76-4775-9748-86AC14CF92C7}"/>
          </ac:cxnSpMkLst>
        </pc:cxnChg>
        <pc:cxnChg chg="del mod topLvl">
          <ac:chgData name="Danielle Detering" userId="385b7343-7e51-4167-b40a-3bc9ed8e0e06" providerId="ADAL" clId="{2C55090A-9F6D-4F86-9122-1528814634FE}" dt="2020-09-02T00:40:14.685" v="12977" actId="478"/>
          <ac:cxnSpMkLst>
            <pc:docMk/>
            <pc:sldMk cId="3457041863" sldId="1122"/>
            <ac:cxnSpMk id="64" creationId="{28C72452-EF97-4722-B2BD-2013D9243668}"/>
          </ac:cxnSpMkLst>
        </pc:cxnChg>
        <pc:cxnChg chg="del mod topLvl">
          <ac:chgData name="Danielle Detering" userId="385b7343-7e51-4167-b40a-3bc9ed8e0e06" providerId="ADAL" clId="{2C55090A-9F6D-4F86-9122-1528814634FE}" dt="2020-09-02T00:40:14.685" v="12977" actId="478"/>
          <ac:cxnSpMkLst>
            <pc:docMk/>
            <pc:sldMk cId="3457041863" sldId="1122"/>
            <ac:cxnSpMk id="65" creationId="{B592F573-D1BB-44E1-B188-AC7FB6933139}"/>
          </ac:cxnSpMkLst>
        </pc:cxnChg>
        <pc:cxnChg chg="del mod topLvl">
          <ac:chgData name="Danielle Detering" userId="385b7343-7e51-4167-b40a-3bc9ed8e0e06" providerId="ADAL" clId="{2C55090A-9F6D-4F86-9122-1528814634FE}" dt="2020-09-02T00:40:14.685" v="12977" actId="478"/>
          <ac:cxnSpMkLst>
            <pc:docMk/>
            <pc:sldMk cId="3457041863" sldId="1122"/>
            <ac:cxnSpMk id="66" creationId="{1F796E44-DEDA-4639-B073-AC0374EA3EC4}"/>
          </ac:cxnSpMkLst>
        </pc:cxnChg>
        <pc:cxnChg chg="del mod topLvl">
          <ac:chgData name="Danielle Detering" userId="385b7343-7e51-4167-b40a-3bc9ed8e0e06" providerId="ADAL" clId="{2C55090A-9F6D-4F86-9122-1528814634FE}" dt="2020-09-02T00:40:14.685" v="12977" actId="478"/>
          <ac:cxnSpMkLst>
            <pc:docMk/>
            <pc:sldMk cId="3457041863" sldId="1122"/>
            <ac:cxnSpMk id="67" creationId="{BC91E4CB-B54F-483A-B9B9-3E68AECE1C0C}"/>
          </ac:cxnSpMkLst>
        </pc:cxnChg>
        <pc:cxnChg chg="del mod topLvl">
          <ac:chgData name="Danielle Detering" userId="385b7343-7e51-4167-b40a-3bc9ed8e0e06" providerId="ADAL" clId="{2C55090A-9F6D-4F86-9122-1528814634FE}" dt="2020-09-02T00:40:14.685" v="12977" actId="478"/>
          <ac:cxnSpMkLst>
            <pc:docMk/>
            <pc:sldMk cId="3457041863" sldId="1122"/>
            <ac:cxnSpMk id="68" creationId="{F0628A6A-EB74-41AD-A8A7-B8FF285E99AE}"/>
          </ac:cxnSpMkLst>
        </pc:cxnChg>
        <pc:cxnChg chg="del mod topLvl">
          <ac:chgData name="Danielle Detering" userId="385b7343-7e51-4167-b40a-3bc9ed8e0e06" providerId="ADAL" clId="{2C55090A-9F6D-4F86-9122-1528814634FE}" dt="2020-09-02T00:40:14.685" v="12977" actId="478"/>
          <ac:cxnSpMkLst>
            <pc:docMk/>
            <pc:sldMk cId="3457041863" sldId="1122"/>
            <ac:cxnSpMk id="69" creationId="{73C30A59-64C6-43A8-8233-EC1FE4D94DD1}"/>
          </ac:cxnSpMkLst>
        </pc:cxnChg>
        <pc:cxnChg chg="del mod topLvl">
          <ac:chgData name="Danielle Detering" userId="385b7343-7e51-4167-b40a-3bc9ed8e0e06" providerId="ADAL" clId="{2C55090A-9F6D-4F86-9122-1528814634FE}" dt="2020-09-02T00:40:14.685" v="12977" actId="478"/>
          <ac:cxnSpMkLst>
            <pc:docMk/>
            <pc:sldMk cId="3457041863" sldId="1122"/>
            <ac:cxnSpMk id="70" creationId="{76EF79B4-9042-47F8-A4ED-34260D4A9A11}"/>
          </ac:cxnSpMkLst>
        </pc:cxnChg>
        <pc:cxnChg chg="del mod topLvl">
          <ac:chgData name="Danielle Detering" userId="385b7343-7e51-4167-b40a-3bc9ed8e0e06" providerId="ADAL" clId="{2C55090A-9F6D-4F86-9122-1528814634FE}" dt="2020-09-02T00:40:14.685" v="12977" actId="478"/>
          <ac:cxnSpMkLst>
            <pc:docMk/>
            <pc:sldMk cId="3457041863" sldId="1122"/>
            <ac:cxnSpMk id="71" creationId="{D399691E-7F4A-42BB-A42E-562E08717DAF}"/>
          </ac:cxnSpMkLst>
        </pc:cxnChg>
        <pc:cxnChg chg="del mod topLvl">
          <ac:chgData name="Danielle Detering" userId="385b7343-7e51-4167-b40a-3bc9ed8e0e06" providerId="ADAL" clId="{2C55090A-9F6D-4F86-9122-1528814634FE}" dt="2020-09-02T00:40:14.685" v="12977" actId="478"/>
          <ac:cxnSpMkLst>
            <pc:docMk/>
            <pc:sldMk cId="3457041863" sldId="1122"/>
            <ac:cxnSpMk id="72" creationId="{65A5DD1B-6517-455A-8D5A-093139C32DC8}"/>
          </ac:cxnSpMkLst>
        </pc:cxnChg>
        <pc:cxnChg chg="del mod topLvl">
          <ac:chgData name="Danielle Detering" userId="385b7343-7e51-4167-b40a-3bc9ed8e0e06" providerId="ADAL" clId="{2C55090A-9F6D-4F86-9122-1528814634FE}" dt="2020-09-02T00:40:14.685" v="12977" actId="478"/>
          <ac:cxnSpMkLst>
            <pc:docMk/>
            <pc:sldMk cId="3457041863" sldId="1122"/>
            <ac:cxnSpMk id="73" creationId="{44EC04CA-7B9A-4E28-A8AD-7055C2F017A1}"/>
          </ac:cxnSpMkLst>
        </pc:cxnChg>
        <pc:cxnChg chg="del mod topLvl">
          <ac:chgData name="Danielle Detering" userId="385b7343-7e51-4167-b40a-3bc9ed8e0e06" providerId="ADAL" clId="{2C55090A-9F6D-4F86-9122-1528814634FE}" dt="2020-09-02T00:40:14.685" v="12977" actId="478"/>
          <ac:cxnSpMkLst>
            <pc:docMk/>
            <pc:sldMk cId="3457041863" sldId="1122"/>
            <ac:cxnSpMk id="74" creationId="{1EF09B8C-A9CA-453C-93D1-42D68D7CBC8B}"/>
          </ac:cxnSpMkLst>
        </pc:cxnChg>
        <pc:cxnChg chg="del mod topLvl">
          <ac:chgData name="Danielle Detering" userId="385b7343-7e51-4167-b40a-3bc9ed8e0e06" providerId="ADAL" clId="{2C55090A-9F6D-4F86-9122-1528814634FE}" dt="2020-09-02T00:40:14.685" v="12977" actId="478"/>
          <ac:cxnSpMkLst>
            <pc:docMk/>
            <pc:sldMk cId="3457041863" sldId="1122"/>
            <ac:cxnSpMk id="75" creationId="{1F3ED0CC-CF4E-4DB2-8320-B3D5C7A17C4E}"/>
          </ac:cxnSpMkLst>
        </pc:cxnChg>
        <pc:cxnChg chg="del mod topLvl">
          <ac:chgData name="Danielle Detering" userId="385b7343-7e51-4167-b40a-3bc9ed8e0e06" providerId="ADAL" clId="{2C55090A-9F6D-4F86-9122-1528814634FE}" dt="2020-09-02T00:40:14.685" v="12977" actId="478"/>
          <ac:cxnSpMkLst>
            <pc:docMk/>
            <pc:sldMk cId="3457041863" sldId="1122"/>
            <ac:cxnSpMk id="76" creationId="{F73148ED-2FCC-4668-AA87-677DCE24A9CC}"/>
          </ac:cxnSpMkLst>
        </pc:cxnChg>
        <pc:cxnChg chg="del mod topLvl">
          <ac:chgData name="Danielle Detering" userId="385b7343-7e51-4167-b40a-3bc9ed8e0e06" providerId="ADAL" clId="{2C55090A-9F6D-4F86-9122-1528814634FE}" dt="2020-09-02T00:40:14.685" v="12977" actId="478"/>
          <ac:cxnSpMkLst>
            <pc:docMk/>
            <pc:sldMk cId="3457041863" sldId="1122"/>
            <ac:cxnSpMk id="77" creationId="{90486107-3540-4162-B8E2-4A628522A892}"/>
          </ac:cxnSpMkLst>
        </pc:cxnChg>
        <pc:cxnChg chg="del mod topLvl">
          <ac:chgData name="Danielle Detering" userId="385b7343-7e51-4167-b40a-3bc9ed8e0e06" providerId="ADAL" clId="{2C55090A-9F6D-4F86-9122-1528814634FE}" dt="2020-09-02T00:40:14.685" v="12977" actId="478"/>
          <ac:cxnSpMkLst>
            <pc:docMk/>
            <pc:sldMk cId="3457041863" sldId="1122"/>
            <ac:cxnSpMk id="78" creationId="{C484E6AD-E30A-4908-89CC-A9619D0663B2}"/>
          </ac:cxnSpMkLst>
        </pc:cxnChg>
        <pc:cxnChg chg="del mod topLvl">
          <ac:chgData name="Danielle Detering" userId="385b7343-7e51-4167-b40a-3bc9ed8e0e06" providerId="ADAL" clId="{2C55090A-9F6D-4F86-9122-1528814634FE}" dt="2020-09-02T00:40:14.685" v="12977" actId="478"/>
          <ac:cxnSpMkLst>
            <pc:docMk/>
            <pc:sldMk cId="3457041863" sldId="1122"/>
            <ac:cxnSpMk id="79" creationId="{CB732E04-5076-4B39-8DCB-E084E5D60894}"/>
          </ac:cxnSpMkLst>
        </pc:cxnChg>
        <pc:cxnChg chg="del mod topLvl">
          <ac:chgData name="Danielle Detering" userId="385b7343-7e51-4167-b40a-3bc9ed8e0e06" providerId="ADAL" clId="{2C55090A-9F6D-4F86-9122-1528814634FE}" dt="2020-09-02T00:40:14.685" v="12977" actId="478"/>
          <ac:cxnSpMkLst>
            <pc:docMk/>
            <pc:sldMk cId="3457041863" sldId="1122"/>
            <ac:cxnSpMk id="80" creationId="{BA41AEEA-FFFB-4645-A5E1-4880985C133E}"/>
          </ac:cxnSpMkLst>
        </pc:cxnChg>
        <pc:cxnChg chg="del mod topLvl">
          <ac:chgData name="Danielle Detering" userId="385b7343-7e51-4167-b40a-3bc9ed8e0e06" providerId="ADAL" clId="{2C55090A-9F6D-4F86-9122-1528814634FE}" dt="2020-09-02T00:40:14.685" v="12977" actId="478"/>
          <ac:cxnSpMkLst>
            <pc:docMk/>
            <pc:sldMk cId="3457041863" sldId="1122"/>
            <ac:cxnSpMk id="81" creationId="{01DF29F5-BFCA-47BC-84A3-014AC1C7207B}"/>
          </ac:cxnSpMkLst>
        </pc:cxnChg>
        <pc:cxnChg chg="del mod topLvl">
          <ac:chgData name="Danielle Detering" userId="385b7343-7e51-4167-b40a-3bc9ed8e0e06" providerId="ADAL" clId="{2C55090A-9F6D-4F86-9122-1528814634FE}" dt="2020-09-02T00:40:14.685" v="12977" actId="478"/>
          <ac:cxnSpMkLst>
            <pc:docMk/>
            <pc:sldMk cId="3457041863" sldId="1122"/>
            <ac:cxnSpMk id="82" creationId="{ABE6D852-62F1-4967-9E61-0141EE3FFA03}"/>
          </ac:cxnSpMkLst>
        </pc:cxnChg>
        <pc:cxnChg chg="del mod topLvl">
          <ac:chgData name="Danielle Detering" userId="385b7343-7e51-4167-b40a-3bc9ed8e0e06" providerId="ADAL" clId="{2C55090A-9F6D-4F86-9122-1528814634FE}" dt="2020-09-02T00:40:14.685" v="12977" actId="478"/>
          <ac:cxnSpMkLst>
            <pc:docMk/>
            <pc:sldMk cId="3457041863" sldId="1122"/>
            <ac:cxnSpMk id="83" creationId="{7A5DF161-9B4F-4FFE-BE0F-23D4736861C2}"/>
          </ac:cxnSpMkLst>
        </pc:cxnChg>
        <pc:cxnChg chg="del mod topLvl">
          <ac:chgData name="Danielle Detering" userId="385b7343-7e51-4167-b40a-3bc9ed8e0e06" providerId="ADAL" clId="{2C55090A-9F6D-4F86-9122-1528814634FE}" dt="2020-09-02T00:40:14.685" v="12977" actId="478"/>
          <ac:cxnSpMkLst>
            <pc:docMk/>
            <pc:sldMk cId="3457041863" sldId="1122"/>
            <ac:cxnSpMk id="84" creationId="{8CED35B0-30B3-4F68-83EF-85CFA33B9B0A}"/>
          </ac:cxnSpMkLst>
        </pc:cxnChg>
        <pc:cxnChg chg="del mod topLvl">
          <ac:chgData name="Danielle Detering" userId="385b7343-7e51-4167-b40a-3bc9ed8e0e06" providerId="ADAL" clId="{2C55090A-9F6D-4F86-9122-1528814634FE}" dt="2020-09-02T00:40:14.685" v="12977" actId="478"/>
          <ac:cxnSpMkLst>
            <pc:docMk/>
            <pc:sldMk cId="3457041863" sldId="1122"/>
            <ac:cxnSpMk id="85" creationId="{3F93C410-E6A9-4ACB-9155-CD184D2F7F1C}"/>
          </ac:cxnSpMkLst>
        </pc:cxnChg>
        <pc:cxnChg chg="del mod topLvl">
          <ac:chgData name="Danielle Detering" userId="385b7343-7e51-4167-b40a-3bc9ed8e0e06" providerId="ADAL" clId="{2C55090A-9F6D-4F86-9122-1528814634FE}" dt="2020-09-02T00:40:14.685" v="12977" actId="478"/>
          <ac:cxnSpMkLst>
            <pc:docMk/>
            <pc:sldMk cId="3457041863" sldId="1122"/>
            <ac:cxnSpMk id="86" creationId="{CB05CCD2-2745-4C49-AA10-8DA5B784777D}"/>
          </ac:cxnSpMkLst>
        </pc:cxnChg>
        <pc:cxnChg chg="del mod topLvl">
          <ac:chgData name="Danielle Detering" userId="385b7343-7e51-4167-b40a-3bc9ed8e0e06" providerId="ADAL" clId="{2C55090A-9F6D-4F86-9122-1528814634FE}" dt="2020-09-02T00:40:14.685" v="12977" actId="478"/>
          <ac:cxnSpMkLst>
            <pc:docMk/>
            <pc:sldMk cId="3457041863" sldId="1122"/>
            <ac:cxnSpMk id="87" creationId="{A511F3D4-8E2E-4779-81D9-234F12B7D109}"/>
          </ac:cxnSpMkLst>
        </pc:cxnChg>
        <pc:cxnChg chg="del mod topLvl">
          <ac:chgData name="Danielle Detering" userId="385b7343-7e51-4167-b40a-3bc9ed8e0e06" providerId="ADAL" clId="{2C55090A-9F6D-4F86-9122-1528814634FE}" dt="2020-09-02T00:40:14.685" v="12977" actId="478"/>
          <ac:cxnSpMkLst>
            <pc:docMk/>
            <pc:sldMk cId="3457041863" sldId="1122"/>
            <ac:cxnSpMk id="88" creationId="{C8497B88-8721-4057-9D3B-C7A9E8EABA46}"/>
          </ac:cxnSpMkLst>
        </pc:cxnChg>
        <pc:cxnChg chg="del mod topLvl">
          <ac:chgData name="Danielle Detering" userId="385b7343-7e51-4167-b40a-3bc9ed8e0e06" providerId="ADAL" clId="{2C55090A-9F6D-4F86-9122-1528814634FE}" dt="2020-09-02T00:40:14.685" v="12977" actId="478"/>
          <ac:cxnSpMkLst>
            <pc:docMk/>
            <pc:sldMk cId="3457041863" sldId="1122"/>
            <ac:cxnSpMk id="89" creationId="{F19CA202-F027-4434-A68E-024789D5D720}"/>
          </ac:cxnSpMkLst>
        </pc:cxnChg>
        <pc:cxnChg chg="del mod topLvl">
          <ac:chgData name="Danielle Detering" userId="385b7343-7e51-4167-b40a-3bc9ed8e0e06" providerId="ADAL" clId="{2C55090A-9F6D-4F86-9122-1528814634FE}" dt="2020-09-02T00:40:14.685" v="12977" actId="478"/>
          <ac:cxnSpMkLst>
            <pc:docMk/>
            <pc:sldMk cId="3457041863" sldId="1122"/>
            <ac:cxnSpMk id="90" creationId="{EF7960DF-47F9-497F-A9DE-E664957C7717}"/>
          </ac:cxnSpMkLst>
        </pc:cxnChg>
        <pc:cxnChg chg="del mod topLvl">
          <ac:chgData name="Danielle Detering" userId="385b7343-7e51-4167-b40a-3bc9ed8e0e06" providerId="ADAL" clId="{2C55090A-9F6D-4F86-9122-1528814634FE}" dt="2020-09-02T00:40:14.685" v="12977" actId="478"/>
          <ac:cxnSpMkLst>
            <pc:docMk/>
            <pc:sldMk cId="3457041863" sldId="1122"/>
            <ac:cxnSpMk id="91" creationId="{2210B726-7308-4D1C-A6F3-F955D4CCD745}"/>
          </ac:cxnSpMkLst>
        </pc:cxnChg>
        <pc:cxnChg chg="del mod topLvl">
          <ac:chgData name="Danielle Detering" userId="385b7343-7e51-4167-b40a-3bc9ed8e0e06" providerId="ADAL" clId="{2C55090A-9F6D-4F86-9122-1528814634FE}" dt="2020-09-02T00:40:14.685" v="12977" actId="478"/>
          <ac:cxnSpMkLst>
            <pc:docMk/>
            <pc:sldMk cId="3457041863" sldId="1122"/>
            <ac:cxnSpMk id="92" creationId="{235988C3-2FC1-44C5-9FAD-179F49BF0E78}"/>
          </ac:cxnSpMkLst>
        </pc:cxnChg>
        <pc:cxnChg chg="del mod topLvl">
          <ac:chgData name="Danielle Detering" userId="385b7343-7e51-4167-b40a-3bc9ed8e0e06" providerId="ADAL" clId="{2C55090A-9F6D-4F86-9122-1528814634FE}" dt="2020-09-02T00:40:14.685" v="12977" actId="478"/>
          <ac:cxnSpMkLst>
            <pc:docMk/>
            <pc:sldMk cId="3457041863" sldId="1122"/>
            <ac:cxnSpMk id="93" creationId="{CC59B967-A8E2-4FF2-9BEC-C823A0142BFA}"/>
          </ac:cxnSpMkLst>
        </pc:cxnChg>
        <pc:cxnChg chg="del mod topLvl">
          <ac:chgData name="Danielle Detering" userId="385b7343-7e51-4167-b40a-3bc9ed8e0e06" providerId="ADAL" clId="{2C55090A-9F6D-4F86-9122-1528814634FE}" dt="2020-09-02T00:40:14.685" v="12977" actId="478"/>
          <ac:cxnSpMkLst>
            <pc:docMk/>
            <pc:sldMk cId="3457041863" sldId="1122"/>
            <ac:cxnSpMk id="94" creationId="{4C99C611-17EF-49CC-825D-2AE5154E6BE3}"/>
          </ac:cxnSpMkLst>
        </pc:cxnChg>
        <pc:cxnChg chg="del mod topLvl">
          <ac:chgData name="Danielle Detering" userId="385b7343-7e51-4167-b40a-3bc9ed8e0e06" providerId="ADAL" clId="{2C55090A-9F6D-4F86-9122-1528814634FE}" dt="2020-09-02T00:40:14.685" v="12977" actId="478"/>
          <ac:cxnSpMkLst>
            <pc:docMk/>
            <pc:sldMk cId="3457041863" sldId="1122"/>
            <ac:cxnSpMk id="95" creationId="{61F034AA-0A26-4BB9-AA63-AAC5809B0EAC}"/>
          </ac:cxnSpMkLst>
        </pc:cxnChg>
        <pc:cxnChg chg="del mod topLvl">
          <ac:chgData name="Danielle Detering" userId="385b7343-7e51-4167-b40a-3bc9ed8e0e06" providerId="ADAL" clId="{2C55090A-9F6D-4F86-9122-1528814634FE}" dt="2020-09-02T00:40:14.685" v="12977" actId="478"/>
          <ac:cxnSpMkLst>
            <pc:docMk/>
            <pc:sldMk cId="3457041863" sldId="1122"/>
            <ac:cxnSpMk id="96" creationId="{56F5E6E1-5CAC-4413-B863-903C994AE524}"/>
          </ac:cxnSpMkLst>
        </pc:cxnChg>
        <pc:cxnChg chg="del mod topLvl">
          <ac:chgData name="Danielle Detering" userId="385b7343-7e51-4167-b40a-3bc9ed8e0e06" providerId="ADAL" clId="{2C55090A-9F6D-4F86-9122-1528814634FE}" dt="2020-09-02T00:40:14.685" v="12977" actId="478"/>
          <ac:cxnSpMkLst>
            <pc:docMk/>
            <pc:sldMk cId="3457041863" sldId="1122"/>
            <ac:cxnSpMk id="97" creationId="{CBEC4C82-0474-4E1A-A6E7-DE7E08F8D68C}"/>
          </ac:cxnSpMkLst>
        </pc:cxnChg>
        <pc:cxnChg chg="del mod topLvl">
          <ac:chgData name="Danielle Detering" userId="385b7343-7e51-4167-b40a-3bc9ed8e0e06" providerId="ADAL" clId="{2C55090A-9F6D-4F86-9122-1528814634FE}" dt="2020-09-02T00:40:14.685" v="12977" actId="478"/>
          <ac:cxnSpMkLst>
            <pc:docMk/>
            <pc:sldMk cId="3457041863" sldId="1122"/>
            <ac:cxnSpMk id="98" creationId="{242D5795-DF84-48BE-B93E-89EEFADA931C}"/>
          </ac:cxnSpMkLst>
        </pc:cxnChg>
        <pc:cxnChg chg="del mod topLvl">
          <ac:chgData name="Danielle Detering" userId="385b7343-7e51-4167-b40a-3bc9ed8e0e06" providerId="ADAL" clId="{2C55090A-9F6D-4F86-9122-1528814634FE}" dt="2020-09-02T00:40:14.685" v="12977" actId="478"/>
          <ac:cxnSpMkLst>
            <pc:docMk/>
            <pc:sldMk cId="3457041863" sldId="1122"/>
            <ac:cxnSpMk id="99" creationId="{1D807E51-BEB9-48EA-BD54-3A624AD4766C}"/>
          </ac:cxnSpMkLst>
        </pc:cxnChg>
        <pc:cxnChg chg="del mod topLvl">
          <ac:chgData name="Danielle Detering" userId="385b7343-7e51-4167-b40a-3bc9ed8e0e06" providerId="ADAL" clId="{2C55090A-9F6D-4F86-9122-1528814634FE}" dt="2020-09-02T00:40:14.685" v="12977" actId="478"/>
          <ac:cxnSpMkLst>
            <pc:docMk/>
            <pc:sldMk cId="3457041863" sldId="1122"/>
            <ac:cxnSpMk id="100" creationId="{E85FD621-7F0B-4434-8ECE-77E37BB6AB29}"/>
          </ac:cxnSpMkLst>
        </pc:cxnChg>
        <pc:cxnChg chg="del mod topLvl">
          <ac:chgData name="Danielle Detering" userId="385b7343-7e51-4167-b40a-3bc9ed8e0e06" providerId="ADAL" clId="{2C55090A-9F6D-4F86-9122-1528814634FE}" dt="2020-09-02T00:40:14.685" v="12977" actId="478"/>
          <ac:cxnSpMkLst>
            <pc:docMk/>
            <pc:sldMk cId="3457041863" sldId="1122"/>
            <ac:cxnSpMk id="101" creationId="{8124B182-B215-4F57-999F-D000F353F873}"/>
          </ac:cxnSpMkLst>
        </pc:cxnChg>
        <pc:cxnChg chg="del mod topLvl">
          <ac:chgData name="Danielle Detering" userId="385b7343-7e51-4167-b40a-3bc9ed8e0e06" providerId="ADAL" clId="{2C55090A-9F6D-4F86-9122-1528814634FE}" dt="2020-09-02T00:40:14.685" v="12977" actId="478"/>
          <ac:cxnSpMkLst>
            <pc:docMk/>
            <pc:sldMk cId="3457041863" sldId="1122"/>
            <ac:cxnSpMk id="102" creationId="{0112AC27-964B-4A16-B3F9-8227F661D5C2}"/>
          </ac:cxnSpMkLst>
        </pc:cxnChg>
        <pc:cxnChg chg="del mod topLvl">
          <ac:chgData name="Danielle Detering" userId="385b7343-7e51-4167-b40a-3bc9ed8e0e06" providerId="ADAL" clId="{2C55090A-9F6D-4F86-9122-1528814634FE}" dt="2020-09-02T00:40:14.685" v="12977" actId="478"/>
          <ac:cxnSpMkLst>
            <pc:docMk/>
            <pc:sldMk cId="3457041863" sldId="1122"/>
            <ac:cxnSpMk id="126" creationId="{EE230BE1-5C14-4673-8A81-3EDDA8691470}"/>
          </ac:cxnSpMkLst>
        </pc:cxnChg>
        <pc:cxnChg chg="add mod">
          <ac:chgData name="Danielle Detering" userId="385b7343-7e51-4167-b40a-3bc9ed8e0e06" providerId="ADAL" clId="{2C55090A-9F6D-4F86-9122-1528814634FE}" dt="2020-09-02T00:40:32.884" v="12980" actId="164"/>
          <ac:cxnSpMkLst>
            <pc:docMk/>
            <pc:sldMk cId="3457041863" sldId="1122"/>
            <ac:cxnSpMk id="217" creationId="{DCD3D25B-D426-4D98-B62A-DADF310FD4BC}"/>
          </ac:cxnSpMkLst>
        </pc:cxnChg>
        <pc:cxnChg chg="add mod">
          <ac:chgData name="Danielle Detering" userId="385b7343-7e51-4167-b40a-3bc9ed8e0e06" providerId="ADAL" clId="{2C55090A-9F6D-4F86-9122-1528814634FE}" dt="2020-09-02T00:40:32.884" v="12980" actId="164"/>
          <ac:cxnSpMkLst>
            <pc:docMk/>
            <pc:sldMk cId="3457041863" sldId="1122"/>
            <ac:cxnSpMk id="218" creationId="{463155B0-6E36-49FC-99DA-BED82386C11C}"/>
          </ac:cxnSpMkLst>
        </pc:cxnChg>
        <pc:cxnChg chg="add mod">
          <ac:chgData name="Danielle Detering" userId="385b7343-7e51-4167-b40a-3bc9ed8e0e06" providerId="ADAL" clId="{2C55090A-9F6D-4F86-9122-1528814634FE}" dt="2020-09-02T00:40:32.884" v="12980" actId="164"/>
          <ac:cxnSpMkLst>
            <pc:docMk/>
            <pc:sldMk cId="3457041863" sldId="1122"/>
            <ac:cxnSpMk id="219" creationId="{966F64FA-E62F-4E66-859F-87570C92D53F}"/>
          </ac:cxnSpMkLst>
        </pc:cxnChg>
        <pc:cxnChg chg="add mod">
          <ac:chgData name="Danielle Detering" userId="385b7343-7e51-4167-b40a-3bc9ed8e0e06" providerId="ADAL" clId="{2C55090A-9F6D-4F86-9122-1528814634FE}" dt="2020-09-02T00:40:32.884" v="12980" actId="164"/>
          <ac:cxnSpMkLst>
            <pc:docMk/>
            <pc:sldMk cId="3457041863" sldId="1122"/>
            <ac:cxnSpMk id="220" creationId="{2CEFCBB6-1DF3-42A4-AFDC-ABDA6B5EA236}"/>
          </ac:cxnSpMkLst>
        </pc:cxnChg>
        <pc:cxnChg chg="add mod">
          <ac:chgData name="Danielle Detering" userId="385b7343-7e51-4167-b40a-3bc9ed8e0e06" providerId="ADAL" clId="{2C55090A-9F6D-4F86-9122-1528814634FE}" dt="2020-09-02T00:40:32.884" v="12980" actId="164"/>
          <ac:cxnSpMkLst>
            <pc:docMk/>
            <pc:sldMk cId="3457041863" sldId="1122"/>
            <ac:cxnSpMk id="221" creationId="{82EA8B80-DCD0-49A1-919C-7FE331117830}"/>
          </ac:cxnSpMkLst>
        </pc:cxnChg>
        <pc:cxnChg chg="add mod">
          <ac:chgData name="Danielle Detering" userId="385b7343-7e51-4167-b40a-3bc9ed8e0e06" providerId="ADAL" clId="{2C55090A-9F6D-4F86-9122-1528814634FE}" dt="2020-09-02T00:40:32.884" v="12980" actId="164"/>
          <ac:cxnSpMkLst>
            <pc:docMk/>
            <pc:sldMk cId="3457041863" sldId="1122"/>
            <ac:cxnSpMk id="222" creationId="{FFBAB66A-A058-479F-813B-968CFE876A65}"/>
          </ac:cxnSpMkLst>
        </pc:cxnChg>
        <pc:cxnChg chg="add mod">
          <ac:chgData name="Danielle Detering" userId="385b7343-7e51-4167-b40a-3bc9ed8e0e06" providerId="ADAL" clId="{2C55090A-9F6D-4F86-9122-1528814634FE}" dt="2020-09-02T00:40:32.884" v="12980" actId="164"/>
          <ac:cxnSpMkLst>
            <pc:docMk/>
            <pc:sldMk cId="3457041863" sldId="1122"/>
            <ac:cxnSpMk id="223" creationId="{8DEDB9DB-F7F8-4AD1-A61D-0024B8786369}"/>
          </ac:cxnSpMkLst>
        </pc:cxnChg>
        <pc:cxnChg chg="add mod">
          <ac:chgData name="Danielle Detering" userId="385b7343-7e51-4167-b40a-3bc9ed8e0e06" providerId="ADAL" clId="{2C55090A-9F6D-4F86-9122-1528814634FE}" dt="2020-09-02T00:40:32.884" v="12980" actId="164"/>
          <ac:cxnSpMkLst>
            <pc:docMk/>
            <pc:sldMk cId="3457041863" sldId="1122"/>
            <ac:cxnSpMk id="224" creationId="{540CBDA7-BFD0-4898-B79A-5E4FAA469993}"/>
          </ac:cxnSpMkLst>
        </pc:cxnChg>
        <pc:cxnChg chg="mod topLvl">
          <ac:chgData name="Danielle Detering" userId="385b7343-7e51-4167-b40a-3bc9ed8e0e06" providerId="ADAL" clId="{2C55090A-9F6D-4F86-9122-1528814634FE}" dt="2020-09-02T00:57:24.382" v="13015" actId="164"/>
          <ac:cxnSpMkLst>
            <pc:docMk/>
            <pc:sldMk cId="3457041863" sldId="1122"/>
            <ac:cxnSpMk id="231" creationId="{CAB22B91-0545-49B4-98ED-51CC423756A2}"/>
          </ac:cxnSpMkLst>
        </pc:cxnChg>
        <pc:cxnChg chg="mod topLvl">
          <ac:chgData name="Danielle Detering" userId="385b7343-7e51-4167-b40a-3bc9ed8e0e06" providerId="ADAL" clId="{2C55090A-9F6D-4F86-9122-1528814634FE}" dt="2020-09-02T00:57:24.382" v="13015" actId="164"/>
          <ac:cxnSpMkLst>
            <pc:docMk/>
            <pc:sldMk cId="3457041863" sldId="1122"/>
            <ac:cxnSpMk id="232" creationId="{AC5A95C6-7565-45F4-AA97-66C62BE6EB78}"/>
          </ac:cxnSpMkLst>
        </pc:cxnChg>
        <pc:cxnChg chg="mod topLvl">
          <ac:chgData name="Danielle Detering" userId="385b7343-7e51-4167-b40a-3bc9ed8e0e06" providerId="ADAL" clId="{2C55090A-9F6D-4F86-9122-1528814634FE}" dt="2020-09-02T00:57:24.382" v="13015" actId="164"/>
          <ac:cxnSpMkLst>
            <pc:docMk/>
            <pc:sldMk cId="3457041863" sldId="1122"/>
            <ac:cxnSpMk id="233" creationId="{F5F69F4F-AFDF-4FB9-AC40-202226E061BB}"/>
          </ac:cxnSpMkLst>
        </pc:cxnChg>
        <pc:cxnChg chg="mod topLvl">
          <ac:chgData name="Danielle Detering" userId="385b7343-7e51-4167-b40a-3bc9ed8e0e06" providerId="ADAL" clId="{2C55090A-9F6D-4F86-9122-1528814634FE}" dt="2020-09-02T00:57:24.382" v="13015" actId="164"/>
          <ac:cxnSpMkLst>
            <pc:docMk/>
            <pc:sldMk cId="3457041863" sldId="1122"/>
            <ac:cxnSpMk id="234" creationId="{38574B95-CFCE-43A4-99A6-0BFD36E13DC3}"/>
          </ac:cxnSpMkLst>
        </pc:cxnChg>
        <pc:cxnChg chg="mod topLvl">
          <ac:chgData name="Danielle Detering" userId="385b7343-7e51-4167-b40a-3bc9ed8e0e06" providerId="ADAL" clId="{2C55090A-9F6D-4F86-9122-1528814634FE}" dt="2020-09-02T00:57:24.382" v="13015" actId="164"/>
          <ac:cxnSpMkLst>
            <pc:docMk/>
            <pc:sldMk cId="3457041863" sldId="1122"/>
            <ac:cxnSpMk id="235" creationId="{4802564C-2FB7-4EEE-989C-D2F4CEFC2F23}"/>
          </ac:cxnSpMkLst>
        </pc:cxnChg>
        <pc:cxnChg chg="mod topLvl">
          <ac:chgData name="Danielle Detering" userId="385b7343-7e51-4167-b40a-3bc9ed8e0e06" providerId="ADAL" clId="{2C55090A-9F6D-4F86-9122-1528814634FE}" dt="2020-09-02T00:57:24.382" v="13015" actId="164"/>
          <ac:cxnSpMkLst>
            <pc:docMk/>
            <pc:sldMk cId="3457041863" sldId="1122"/>
            <ac:cxnSpMk id="236" creationId="{BEC0ABDF-D7B3-4D89-9734-FF69ABCA5BAD}"/>
          </ac:cxnSpMkLst>
        </pc:cxnChg>
        <pc:cxnChg chg="mod topLvl">
          <ac:chgData name="Danielle Detering" userId="385b7343-7e51-4167-b40a-3bc9ed8e0e06" providerId="ADAL" clId="{2C55090A-9F6D-4F86-9122-1528814634FE}" dt="2020-09-02T00:57:24.382" v="13015" actId="164"/>
          <ac:cxnSpMkLst>
            <pc:docMk/>
            <pc:sldMk cId="3457041863" sldId="1122"/>
            <ac:cxnSpMk id="237" creationId="{09A9B08C-C16F-4C85-93B3-A1B586197B56}"/>
          </ac:cxnSpMkLst>
        </pc:cxnChg>
        <pc:cxnChg chg="mod topLvl">
          <ac:chgData name="Danielle Detering" userId="385b7343-7e51-4167-b40a-3bc9ed8e0e06" providerId="ADAL" clId="{2C55090A-9F6D-4F86-9122-1528814634FE}" dt="2020-09-02T00:57:24.382" v="13015" actId="164"/>
          <ac:cxnSpMkLst>
            <pc:docMk/>
            <pc:sldMk cId="3457041863" sldId="1122"/>
            <ac:cxnSpMk id="238" creationId="{E4307419-F021-43F0-A3E3-BE156EC675A8}"/>
          </ac:cxnSpMkLst>
        </pc:cxnChg>
        <pc:cxnChg chg="mod topLvl">
          <ac:chgData name="Danielle Detering" userId="385b7343-7e51-4167-b40a-3bc9ed8e0e06" providerId="ADAL" clId="{2C55090A-9F6D-4F86-9122-1528814634FE}" dt="2020-09-02T00:57:24.382" v="13015" actId="164"/>
          <ac:cxnSpMkLst>
            <pc:docMk/>
            <pc:sldMk cId="3457041863" sldId="1122"/>
            <ac:cxnSpMk id="239" creationId="{5FE2FF98-64D6-49F0-B99F-9D2D61C09CC2}"/>
          </ac:cxnSpMkLst>
        </pc:cxnChg>
        <pc:cxnChg chg="mod topLvl">
          <ac:chgData name="Danielle Detering" userId="385b7343-7e51-4167-b40a-3bc9ed8e0e06" providerId="ADAL" clId="{2C55090A-9F6D-4F86-9122-1528814634FE}" dt="2020-09-02T00:57:24.382" v="13015" actId="164"/>
          <ac:cxnSpMkLst>
            <pc:docMk/>
            <pc:sldMk cId="3457041863" sldId="1122"/>
            <ac:cxnSpMk id="240" creationId="{2B4B5EB0-0D2C-4D99-BFF6-F2D906E7B46A}"/>
          </ac:cxnSpMkLst>
        </pc:cxnChg>
        <pc:cxnChg chg="mod topLvl">
          <ac:chgData name="Danielle Detering" userId="385b7343-7e51-4167-b40a-3bc9ed8e0e06" providerId="ADAL" clId="{2C55090A-9F6D-4F86-9122-1528814634FE}" dt="2020-09-02T00:57:24.382" v="13015" actId="164"/>
          <ac:cxnSpMkLst>
            <pc:docMk/>
            <pc:sldMk cId="3457041863" sldId="1122"/>
            <ac:cxnSpMk id="241" creationId="{32D191E6-6F1B-44E6-B0E1-5DCE2A5B9237}"/>
          </ac:cxnSpMkLst>
        </pc:cxnChg>
        <pc:cxnChg chg="mod topLvl">
          <ac:chgData name="Danielle Detering" userId="385b7343-7e51-4167-b40a-3bc9ed8e0e06" providerId="ADAL" clId="{2C55090A-9F6D-4F86-9122-1528814634FE}" dt="2020-09-02T00:57:24.382" v="13015" actId="164"/>
          <ac:cxnSpMkLst>
            <pc:docMk/>
            <pc:sldMk cId="3457041863" sldId="1122"/>
            <ac:cxnSpMk id="242" creationId="{E291ABD9-0D06-4482-AEE7-B62B21238E27}"/>
          </ac:cxnSpMkLst>
        </pc:cxnChg>
        <pc:cxnChg chg="mod topLvl">
          <ac:chgData name="Danielle Detering" userId="385b7343-7e51-4167-b40a-3bc9ed8e0e06" providerId="ADAL" clId="{2C55090A-9F6D-4F86-9122-1528814634FE}" dt="2020-09-02T00:57:24.382" v="13015" actId="164"/>
          <ac:cxnSpMkLst>
            <pc:docMk/>
            <pc:sldMk cId="3457041863" sldId="1122"/>
            <ac:cxnSpMk id="243" creationId="{345BCB1D-18F3-49CB-B7C6-E24BAF1898FE}"/>
          </ac:cxnSpMkLst>
        </pc:cxnChg>
        <pc:cxnChg chg="mod topLvl">
          <ac:chgData name="Danielle Detering" userId="385b7343-7e51-4167-b40a-3bc9ed8e0e06" providerId="ADAL" clId="{2C55090A-9F6D-4F86-9122-1528814634FE}" dt="2020-09-02T00:57:24.382" v="13015" actId="164"/>
          <ac:cxnSpMkLst>
            <pc:docMk/>
            <pc:sldMk cId="3457041863" sldId="1122"/>
            <ac:cxnSpMk id="244" creationId="{C3B1AD8B-9B43-46D5-BCD5-B9F38A451204}"/>
          </ac:cxnSpMkLst>
        </pc:cxnChg>
        <pc:cxnChg chg="mod topLvl">
          <ac:chgData name="Danielle Detering" userId="385b7343-7e51-4167-b40a-3bc9ed8e0e06" providerId="ADAL" clId="{2C55090A-9F6D-4F86-9122-1528814634FE}" dt="2020-09-02T00:57:24.382" v="13015" actId="164"/>
          <ac:cxnSpMkLst>
            <pc:docMk/>
            <pc:sldMk cId="3457041863" sldId="1122"/>
            <ac:cxnSpMk id="245" creationId="{B3DCB197-EB96-4BA3-AE82-0060C5A8EC1E}"/>
          </ac:cxnSpMkLst>
        </pc:cxnChg>
        <pc:cxnChg chg="mod topLvl">
          <ac:chgData name="Danielle Detering" userId="385b7343-7e51-4167-b40a-3bc9ed8e0e06" providerId="ADAL" clId="{2C55090A-9F6D-4F86-9122-1528814634FE}" dt="2020-09-02T00:57:24.382" v="13015" actId="164"/>
          <ac:cxnSpMkLst>
            <pc:docMk/>
            <pc:sldMk cId="3457041863" sldId="1122"/>
            <ac:cxnSpMk id="246" creationId="{4D2B4399-6CDD-4A56-9EC8-C5ECD565B2E9}"/>
          </ac:cxnSpMkLst>
        </pc:cxnChg>
        <pc:cxnChg chg="mod topLvl">
          <ac:chgData name="Danielle Detering" userId="385b7343-7e51-4167-b40a-3bc9ed8e0e06" providerId="ADAL" clId="{2C55090A-9F6D-4F86-9122-1528814634FE}" dt="2020-09-02T00:57:24.382" v="13015" actId="164"/>
          <ac:cxnSpMkLst>
            <pc:docMk/>
            <pc:sldMk cId="3457041863" sldId="1122"/>
            <ac:cxnSpMk id="247" creationId="{8D068299-3EF0-44AB-AA4B-04CB0955184C}"/>
          </ac:cxnSpMkLst>
        </pc:cxnChg>
        <pc:cxnChg chg="mod topLvl">
          <ac:chgData name="Danielle Detering" userId="385b7343-7e51-4167-b40a-3bc9ed8e0e06" providerId="ADAL" clId="{2C55090A-9F6D-4F86-9122-1528814634FE}" dt="2020-09-02T00:57:24.382" v="13015" actId="164"/>
          <ac:cxnSpMkLst>
            <pc:docMk/>
            <pc:sldMk cId="3457041863" sldId="1122"/>
            <ac:cxnSpMk id="248" creationId="{E046EE3A-0759-404F-ABD4-1D580258F419}"/>
          </ac:cxnSpMkLst>
        </pc:cxnChg>
        <pc:cxnChg chg="mod topLvl">
          <ac:chgData name="Danielle Detering" userId="385b7343-7e51-4167-b40a-3bc9ed8e0e06" providerId="ADAL" clId="{2C55090A-9F6D-4F86-9122-1528814634FE}" dt="2020-09-02T00:57:24.382" v="13015" actId="164"/>
          <ac:cxnSpMkLst>
            <pc:docMk/>
            <pc:sldMk cId="3457041863" sldId="1122"/>
            <ac:cxnSpMk id="249" creationId="{D327263D-A195-471F-8512-BC4F27DD2D70}"/>
          </ac:cxnSpMkLst>
        </pc:cxnChg>
        <pc:cxnChg chg="mod topLvl">
          <ac:chgData name="Danielle Detering" userId="385b7343-7e51-4167-b40a-3bc9ed8e0e06" providerId="ADAL" clId="{2C55090A-9F6D-4F86-9122-1528814634FE}" dt="2020-09-02T00:57:24.382" v="13015" actId="164"/>
          <ac:cxnSpMkLst>
            <pc:docMk/>
            <pc:sldMk cId="3457041863" sldId="1122"/>
            <ac:cxnSpMk id="250" creationId="{E145D5C6-D110-4FC6-864F-291DFF6BE0B3}"/>
          </ac:cxnSpMkLst>
        </pc:cxnChg>
        <pc:cxnChg chg="mod topLvl">
          <ac:chgData name="Danielle Detering" userId="385b7343-7e51-4167-b40a-3bc9ed8e0e06" providerId="ADAL" clId="{2C55090A-9F6D-4F86-9122-1528814634FE}" dt="2020-09-02T00:57:24.382" v="13015" actId="164"/>
          <ac:cxnSpMkLst>
            <pc:docMk/>
            <pc:sldMk cId="3457041863" sldId="1122"/>
            <ac:cxnSpMk id="251" creationId="{E1AEDF32-673C-4056-8DEB-2A63FC8B4B46}"/>
          </ac:cxnSpMkLst>
        </pc:cxnChg>
        <pc:cxnChg chg="mod topLvl">
          <ac:chgData name="Danielle Detering" userId="385b7343-7e51-4167-b40a-3bc9ed8e0e06" providerId="ADAL" clId="{2C55090A-9F6D-4F86-9122-1528814634FE}" dt="2020-09-02T00:57:24.382" v="13015" actId="164"/>
          <ac:cxnSpMkLst>
            <pc:docMk/>
            <pc:sldMk cId="3457041863" sldId="1122"/>
            <ac:cxnSpMk id="252" creationId="{69EC5D70-FAA3-455D-9AEF-9FDA4974F581}"/>
          </ac:cxnSpMkLst>
        </pc:cxnChg>
        <pc:cxnChg chg="mod topLvl">
          <ac:chgData name="Danielle Detering" userId="385b7343-7e51-4167-b40a-3bc9ed8e0e06" providerId="ADAL" clId="{2C55090A-9F6D-4F86-9122-1528814634FE}" dt="2020-09-02T00:57:24.382" v="13015" actId="164"/>
          <ac:cxnSpMkLst>
            <pc:docMk/>
            <pc:sldMk cId="3457041863" sldId="1122"/>
            <ac:cxnSpMk id="253" creationId="{E3BCA806-9428-4F0A-B0EC-C2CEEE1F331D}"/>
          </ac:cxnSpMkLst>
        </pc:cxnChg>
        <pc:cxnChg chg="mod topLvl">
          <ac:chgData name="Danielle Detering" userId="385b7343-7e51-4167-b40a-3bc9ed8e0e06" providerId="ADAL" clId="{2C55090A-9F6D-4F86-9122-1528814634FE}" dt="2020-09-02T00:57:24.382" v="13015" actId="164"/>
          <ac:cxnSpMkLst>
            <pc:docMk/>
            <pc:sldMk cId="3457041863" sldId="1122"/>
            <ac:cxnSpMk id="254" creationId="{60988329-1E70-4396-83C0-35ED244AC2F5}"/>
          </ac:cxnSpMkLst>
        </pc:cxnChg>
        <pc:cxnChg chg="mod topLvl">
          <ac:chgData name="Danielle Detering" userId="385b7343-7e51-4167-b40a-3bc9ed8e0e06" providerId="ADAL" clId="{2C55090A-9F6D-4F86-9122-1528814634FE}" dt="2020-09-02T00:57:24.382" v="13015" actId="164"/>
          <ac:cxnSpMkLst>
            <pc:docMk/>
            <pc:sldMk cId="3457041863" sldId="1122"/>
            <ac:cxnSpMk id="255" creationId="{06036EEC-3C25-4DEA-AFA9-FDB9878D4591}"/>
          </ac:cxnSpMkLst>
        </pc:cxnChg>
        <pc:cxnChg chg="mod topLvl">
          <ac:chgData name="Danielle Detering" userId="385b7343-7e51-4167-b40a-3bc9ed8e0e06" providerId="ADAL" clId="{2C55090A-9F6D-4F86-9122-1528814634FE}" dt="2020-09-02T00:57:24.382" v="13015" actId="164"/>
          <ac:cxnSpMkLst>
            <pc:docMk/>
            <pc:sldMk cId="3457041863" sldId="1122"/>
            <ac:cxnSpMk id="256" creationId="{26AF88AC-9A2A-4B6E-9505-080008623D8E}"/>
          </ac:cxnSpMkLst>
        </pc:cxnChg>
        <pc:cxnChg chg="mod topLvl">
          <ac:chgData name="Danielle Detering" userId="385b7343-7e51-4167-b40a-3bc9ed8e0e06" providerId="ADAL" clId="{2C55090A-9F6D-4F86-9122-1528814634FE}" dt="2020-09-02T00:57:24.382" v="13015" actId="164"/>
          <ac:cxnSpMkLst>
            <pc:docMk/>
            <pc:sldMk cId="3457041863" sldId="1122"/>
            <ac:cxnSpMk id="257" creationId="{7B477067-5B7E-4811-904C-DD0602A03F38}"/>
          </ac:cxnSpMkLst>
        </pc:cxnChg>
        <pc:cxnChg chg="mod topLvl">
          <ac:chgData name="Danielle Detering" userId="385b7343-7e51-4167-b40a-3bc9ed8e0e06" providerId="ADAL" clId="{2C55090A-9F6D-4F86-9122-1528814634FE}" dt="2020-09-02T00:57:24.382" v="13015" actId="164"/>
          <ac:cxnSpMkLst>
            <pc:docMk/>
            <pc:sldMk cId="3457041863" sldId="1122"/>
            <ac:cxnSpMk id="258" creationId="{1BE4A3D2-D165-4461-B6F4-67F44AFC6D13}"/>
          </ac:cxnSpMkLst>
        </pc:cxnChg>
        <pc:cxnChg chg="mod topLvl">
          <ac:chgData name="Danielle Detering" userId="385b7343-7e51-4167-b40a-3bc9ed8e0e06" providerId="ADAL" clId="{2C55090A-9F6D-4F86-9122-1528814634FE}" dt="2020-09-02T00:57:24.382" v="13015" actId="164"/>
          <ac:cxnSpMkLst>
            <pc:docMk/>
            <pc:sldMk cId="3457041863" sldId="1122"/>
            <ac:cxnSpMk id="259" creationId="{367ABDEF-1786-48B5-B632-241A3F68DB7E}"/>
          </ac:cxnSpMkLst>
        </pc:cxnChg>
        <pc:cxnChg chg="mod topLvl">
          <ac:chgData name="Danielle Detering" userId="385b7343-7e51-4167-b40a-3bc9ed8e0e06" providerId="ADAL" clId="{2C55090A-9F6D-4F86-9122-1528814634FE}" dt="2020-09-02T00:57:24.382" v="13015" actId="164"/>
          <ac:cxnSpMkLst>
            <pc:docMk/>
            <pc:sldMk cId="3457041863" sldId="1122"/>
            <ac:cxnSpMk id="260" creationId="{FE2B140B-1112-486B-8377-36734BC09311}"/>
          </ac:cxnSpMkLst>
        </pc:cxnChg>
        <pc:cxnChg chg="mod topLvl">
          <ac:chgData name="Danielle Detering" userId="385b7343-7e51-4167-b40a-3bc9ed8e0e06" providerId="ADAL" clId="{2C55090A-9F6D-4F86-9122-1528814634FE}" dt="2020-09-02T00:57:24.382" v="13015" actId="164"/>
          <ac:cxnSpMkLst>
            <pc:docMk/>
            <pc:sldMk cId="3457041863" sldId="1122"/>
            <ac:cxnSpMk id="261" creationId="{20524685-6DC6-4FD6-92E8-36D79B6E03B8}"/>
          </ac:cxnSpMkLst>
        </pc:cxnChg>
        <pc:cxnChg chg="mod topLvl">
          <ac:chgData name="Danielle Detering" userId="385b7343-7e51-4167-b40a-3bc9ed8e0e06" providerId="ADAL" clId="{2C55090A-9F6D-4F86-9122-1528814634FE}" dt="2020-09-02T00:57:24.382" v="13015" actId="164"/>
          <ac:cxnSpMkLst>
            <pc:docMk/>
            <pc:sldMk cId="3457041863" sldId="1122"/>
            <ac:cxnSpMk id="262" creationId="{D9AF1C68-E58A-4D9D-9D5F-BFE3A97E15CA}"/>
          </ac:cxnSpMkLst>
        </pc:cxnChg>
        <pc:cxnChg chg="mod topLvl">
          <ac:chgData name="Danielle Detering" userId="385b7343-7e51-4167-b40a-3bc9ed8e0e06" providerId="ADAL" clId="{2C55090A-9F6D-4F86-9122-1528814634FE}" dt="2020-09-02T00:57:24.382" v="13015" actId="164"/>
          <ac:cxnSpMkLst>
            <pc:docMk/>
            <pc:sldMk cId="3457041863" sldId="1122"/>
            <ac:cxnSpMk id="263" creationId="{760B4416-9DC2-45C7-902B-E594C7BB0D7E}"/>
          </ac:cxnSpMkLst>
        </pc:cxnChg>
        <pc:cxnChg chg="mod topLvl">
          <ac:chgData name="Danielle Detering" userId="385b7343-7e51-4167-b40a-3bc9ed8e0e06" providerId="ADAL" clId="{2C55090A-9F6D-4F86-9122-1528814634FE}" dt="2020-09-02T00:57:24.382" v="13015" actId="164"/>
          <ac:cxnSpMkLst>
            <pc:docMk/>
            <pc:sldMk cId="3457041863" sldId="1122"/>
            <ac:cxnSpMk id="264" creationId="{7C43E3F4-2E67-47BD-A88B-439A649DC0F7}"/>
          </ac:cxnSpMkLst>
        </pc:cxnChg>
        <pc:cxnChg chg="mod topLvl">
          <ac:chgData name="Danielle Detering" userId="385b7343-7e51-4167-b40a-3bc9ed8e0e06" providerId="ADAL" clId="{2C55090A-9F6D-4F86-9122-1528814634FE}" dt="2020-09-02T00:57:24.382" v="13015" actId="164"/>
          <ac:cxnSpMkLst>
            <pc:docMk/>
            <pc:sldMk cId="3457041863" sldId="1122"/>
            <ac:cxnSpMk id="265" creationId="{B1CB7E7E-7351-4D0A-9A80-8D9F04AC0001}"/>
          </ac:cxnSpMkLst>
        </pc:cxnChg>
        <pc:cxnChg chg="mod topLvl">
          <ac:chgData name="Danielle Detering" userId="385b7343-7e51-4167-b40a-3bc9ed8e0e06" providerId="ADAL" clId="{2C55090A-9F6D-4F86-9122-1528814634FE}" dt="2020-09-02T00:57:24.382" v="13015" actId="164"/>
          <ac:cxnSpMkLst>
            <pc:docMk/>
            <pc:sldMk cId="3457041863" sldId="1122"/>
            <ac:cxnSpMk id="266" creationId="{D5D17223-6435-4765-9559-C86BF6579B27}"/>
          </ac:cxnSpMkLst>
        </pc:cxnChg>
        <pc:cxnChg chg="mod topLvl">
          <ac:chgData name="Danielle Detering" userId="385b7343-7e51-4167-b40a-3bc9ed8e0e06" providerId="ADAL" clId="{2C55090A-9F6D-4F86-9122-1528814634FE}" dt="2020-09-02T00:57:24.382" v="13015" actId="164"/>
          <ac:cxnSpMkLst>
            <pc:docMk/>
            <pc:sldMk cId="3457041863" sldId="1122"/>
            <ac:cxnSpMk id="267" creationId="{79AD4D16-5F17-4395-B5D8-62E09FD7C606}"/>
          </ac:cxnSpMkLst>
        </pc:cxnChg>
        <pc:cxnChg chg="mod topLvl">
          <ac:chgData name="Danielle Detering" userId="385b7343-7e51-4167-b40a-3bc9ed8e0e06" providerId="ADAL" clId="{2C55090A-9F6D-4F86-9122-1528814634FE}" dt="2020-09-02T00:57:24.382" v="13015" actId="164"/>
          <ac:cxnSpMkLst>
            <pc:docMk/>
            <pc:sldMk cId="3457041863" sldId="1122"/>
            <ac:cxnSpMk id="268" creationId="{F6910EA7-E46F-4519-A4A3-634C2A7B973B}"/>
          </ac:cxnSpMkLst>
        </pc:cxnChg>
        <pc:cxnChg chg="mod topLvl">
          <ac:chgData name="Danielle Detering" userId="385b7343-7e51-4167-b40a-3bc9ed8e0e06" providerId="ADAL" clId="{2C55090A-9F6D-4F86-9122-1528814634FE}" dt="2020-09-02T00:57:24.382" v="13015" actId="164"/>
          <ac:cxnSpMkLst>
            <pc:docMk/>
            <pc:sldMk cId="3457041863" sldId="1122"/>
            <ac:cxnSpMk id="269" creationId="{A71F2A39-5B65-4036-B9E4-3221EE022CC6}"/>
          </ac:cxnSpMkLst>
        </pc:cxnChg>
        <pc:cxnChg chg="mod topLvl">
          <ac:chgData name="Danielle Detering" userId="385b7343-7e51-4167-b40a-3bc9ed8e0e06" providerId="ADAL" clId="{2C55090A-9F6D-4F86-9122-1528814634FE}" dt="2020-09-02T00:57:24.382" v="13015" actId="164"/>
          <ac:cxnSpMkLst>
            <pc:docMk/>
            <pc:sldMk cId="3457041863" sldId="1122"/>
            <ac:cxnSpMk id="270" creationId="{0149C7AE-DC70-4212-BB6A-3F586745C72A}"/>
          </ac:cxnSpMkLst>
        </pc:cxnChg>
        <pc:cxnChg chg="mod topLvl">
          <ac:chgData name="Danielle Detering" userId="385b7343-7e51-4167-b40a-3bc9ed8e0e06" providerId="ADAL" clId="{2C55090A-9F6D-4F86-9122-1528814634FE}" dt="2020-09-02T00:57:24.382" v="13015" actId="164"/>
          <ac:cxnSpMkLst>
            <pc:docMk/>
            <pc:sldMk cId="3457041863" sldId="1122"/>
            <ac:cxnSpMk id="271" creationId="{E49F67A4-D9E1-4073-A45C-D6D9E94FD842}"/>
          </ac:cxnSpMkLst>
        </pc:cxnChg>
        <pc:cxnChg chg="mod topLvl">
          <ac:chgData name="Danielle Detering" userId="385b7343-7e51-4167-b40a-3bc9ed8e0e06" providerId="ADAL" clId="{2C55090A-9F6D-4F86-9122-1528814634FE}" dt="2020-09-02T00:57:24.382" v="13015" actId="164"/>
          <ac:cxnSpMkLst>
            <pc:docMk/>
            <pc:sldMk cId="3457041863" sldId="1122"/>
            <ac:cxnSpMk id="272" creationId="{DA56DE3B-80C3-470B-B6AB-F5C8C6C1F488}"/>
          </ac:cxnSpMkLst>
        </pc:cxnChg>
        <pc:cxnChg chg="mod topLvl">
          <ac:chgData name="Danielle Detering" userId="385b7343-7e51-4167-b40a-3bc9ed8e0e06" providerId="ADAL" clId="{2C55090A-9F6D-4F86-9122-1528814634FE}" dt="2020-09-02T00:57:24.382" v="13015" actId="164"/>
          <ac:cxnSpMkLst>
            <pc:docMk/>
            <pc:sldMk cId="3457041863" sldId="1122"/>
            <ac:cxnSpMk id="273" creationId="{8D5E1A1A-92FC-461D-A2DC-8A7DA9C317F3}"/>
          </ac:cxnSpMkLst>
        </pc:cxnChg>
        <pc:cxnChg chg="mod topLvl">
          <ac:chgData name="Danielle Detering" userId="385b7343-7e51-4167-b40a-3bc9ed8e0e06" providerId="ADAL" clId="{2C55090A-9F6D-4F86-9122-1528814634FE}" dt="2020-09-02T00:57:24.382" v="13015" actId="164"/>
          <ac:cxnSpMkLst>
            <pc:docMk/>
            <pc:sldMk cId="3457041863" sldId="1122"/>
            <ac:cxnSpMk id="274" creationId="{D6B8A049-F851-4798-8434-E9D21B259AF1}"/>
          </ac:cxnSpMkLst>
        </pc:cxnChg>
        <pc:cxnChg chg="mod topLvl">
          <ac:chgData name="Danielle Detering" userId="385b7343-7e51-4167-b40a-3bc9ed8e0e06" providerId="ADAL" clId="{2C55090A-9F6D-4F86-9122-1528814634FE}" dt="2020-09-02T00:57:24.382" v="13015" actId="164"/>
          <ac:cxnSpMkLst>
            <pc:docMk/>
            <pc:sldMk cId="3457041863" sldId="1122"/>
            <ac:cxnSpMk id="275" creationId="{86C33483-62CE-47B9-9E41-979386D70222}"/>
          </ac:cxnSpMkLst>
        </pc:cxnChg>
        <pc:cxnChg chg="mod topLvl">
          <ac:chgData name="Danielle Detering" userId="385b7343-7e51-4167-b40a-3bc9ed8e0e06" providerId="ADAL" clId="{2C55090A-9F6D-4F86-9122-1528814634FE}" dt="2020-09-02T00:57:24.382" v="13015" actId="164"/>
          <ac:cxnSpMkLst>
            <pc:docMk/>
            <pc:sldMk cId="3457041863" sldId="1122"/>
            <ac:cxnSpMk id="276" creationId="{0772B0A4-C149-463A-834B-651AB6E23579}"/>
          </ac:cxnSpMkLst>
        </pc:cxnChg>
        <pc:cxnChg chg="mod topLvl">
          <ac:chgData name="Danielle Detering" userId="385b7343-7e51-4167-b40a-3bc9ed8e0e06" providerId="ADAL" clId="{2C55090A-9F6D-4F86-9122-1528814634FE}" dt="2020-09-02T00:57:24.382" v="13015" actId="164"/>
          <ac:cxnSpMkLst>
            <pc:docMk/>
            <pc:sldMk cId="3457041863" sldId="1122"/>
            <ac:cxnSpMk id="277" creationId="{10015681-2546-43D1-A269-855792340B05}"/>
          </ac:cxnSpMkLst>
        </pc:cxnChg>
        <pc:cxnChg chg="mod topLvl">
          <ac:chgData name="Danielle Detering" userId="385b7343-7e51-4167-b40a-3bc9ed8e0e06" providerId="ADAL" clId="{2C55090A-9F6D-4F86-9122-1528814634FE}" dt="2020-09-02T00:57:24.382" v="13015" actId="164"/>
          <ac:cxnSpMkLst>
            <pc:docMk/>
            <pc:sldMk cId="3457041863" sldId="1122"/>
            <ac:cxnSpMk id="278" creationId="{2343502D-8E51-46DC-8942-7776CD917747}"/>
          </ac:cxnSpMkLst>
        </pc:cxnChg>
        <pc:cxnChg chg="mod topLvl">
          <ac:chgData name="Danielle Detering" userId="385b7343-7e51-4167-b40a-3bc9ed8e0e06" providerId="ADAL" clId="{2C55090A-9F6D-4F86-9122-1528814634FE}" dt="2020-09-02T00:57:24.382" v="13015" actId="164"/>
          <ac:cxnSpMkLst>
            <pc:docMk/>
            <pc:sldMk cId="3457041863" sldId="1122"/>
            <ac:cxnSpMk id="279" creationId="{EB57866B-E1CA-4FC0-9E7C-435FBC6362E3}"/>
          </ac:cxnSpMkLst>
        </pc:cxnChg>
        <pc:cxnChg chg="mod topLvl">
          <ac:chgData name="Danielle Detering" userId="385b7343-7e51-4167-b40a-3bc9ed8e0e06" providerId="ADAL" clId="{2C55090A-9F6D-4F86-9122-1528814634FE}" dt="2020-09-02T00:57:24.382" v="13015" actId="164"/>
          <ac:cxnSpMkLst>
            <pc:docMk/>
            <pc:sldMk cId="3457041863" sldId="1122"/>
            <ac:cxnSpMk id="280" creationId="{8E6E59DF-8703-4F7A-89CF-83BB49283FDA}"/>
          </ac:cxnSpMkLst>
        </pc:cxnChg>
        <pc:cxnChg chg="mod topLvl">
          <ac:chgData name="Danielle Detering" userId="385b7343-7e51-4167-b40a-3bc9ed8e0e06" providerId="ADAL" clId="{2C55090A-9F6D-4F86-9122-1528814634FE}" dt="2020-09-02T00:57:24.382" v="13015" actId="164"/>
          <ac:cxnSpMkLst>
            <pc:docMk/>
            <pc:sldMk cId="3457041863" sldId="1122"/>
            <ac:cxnSpMk id="281" creationId="{B87DF510-6961-4486-BE9C-747E86021675}"/>
          </ac:cxnSpMkLst>
        </pc:cxnChg>
        <pc:cxnChg chg="mod topLvl">
          <ac:chgData name="Danielle Detering" userId="385b7343-7e51-4167-b40a-3bc9ed8e0e06" providerId="ADAL" clId="{2C55090A-9F6D-4F86-9122-1528814634FE}" dt="2020-09-02T00:57:24.382" v="13015" actId="164"/>
          <ac:cxnSpMkLst>
            <pc:docMk/>
            <pc:sldMk cId="3457041863" sldId="1122"/>
            <ac:cxnSpMk id="282" creationId="{D63B0962-5EC0-4EC0-9680-578F4CD7BA0E}"/>
          </ac:cxnSpMkLst>
        </pc:cxnChg>
        <pc:cxnChg chg="mod topLvl">
          <ac:chgData name="Danielle Detering" userId="385b7343-7e51-4167-b40a-3bc9ed8e0e06" providerId="ADAL" clId="{2C55090A-9F6D-4F86-9122-1528814634FE}" dt="2020-09-02T00:57:24.382" v="13015" actId="164"/>
          <ac:cxnSpMkLst>
            <pc:docMk/>
            <pc:sldMk cId="3457041863" sldId="1122"/>
            <ac:cxnSpMk id="283" creationId="{EF02BC6D-B5E7-4464-BC83-CC72685B9D57}"/>
          </ac:cxnSpMkLst>
        </pc:cxnChg>
        <pc:cxnChg chg="mod topLvl">
          <ac:chgData name="Danielle Detering" userId="385b7343-7e51-4167-b40a-3bc9ed8e0e06" providerId="ADAL" clId="{2C55090A-9F6D-4F86-9122-1528814634FE}" dt="2020-09-02T00:57:24.382" v="13015" actId="164"/>
          <ac:cxnSpMkLst>
            <pc:docMk/>
            <pc:sldMk cId="3457041863" sldId="1122"/>
            <ac:cxnSpMk id="284" creationId="{F4C410EC-C91F-4F55-AF1D-7570025021EC}"/>
          </ac:cxnSpMkLst>
        </pc:cxnChg>
        <pc:cxnChg chg="mod topLvl">
          <ac:chgData name="Danielle Detering" userId="385b7343-7e51-4167-b40a-3bc9ed8e0e06" providerId="ADAL" clId="{2C55090A-9F6D-4F86-9122-1528814634FE}" dt="2020-09-02T00:57:24.382" v="13015" actId="164"/>
          <ac:cxnSpMkLst>
            <pc:docMk/>
            <pc:sldMk cId="3457041863" sldId="1122"/>
            <ac:cxnSpMk id="285" creationId="{A0681C9C-7DA0-4943-B5C9-2C676B745B6F}"/>
          </ac:cxnSpMkLst>
        </pc:cxnChg>
        <pc:cxnChg chg="mod topLvl">
          <ac:chgData name="Danielle Detering" userId="385b7343-7e51-4167-b40a-3bc9ed8e0e06" providerId="ADAL" clId="{2C55090A-9F6D-4F86-9122-1528814634FE}" dt="2020-09-02T00:57:24.382" v="13015" actId="164"/>
          <ac:cxnSpMkLst>
            <pc:docMk/>
            <pc:sldMk cId="3457041863" sldId="1122"/>
            <ac:cxnSpMk id="286" creationId="{F85C28AB-870E-4853-B16E-89CCD6211DB2}"/>
          </ac:cxnSpMkLst>
        </pc:cxnChg>
        <pc:cxnChg chg="mod topLvl">
          <ac:chgData name="Danielle Detering" userId="385b7343-7e51-4167-b40a-3bc9ed8e0e06" providerId="ADAL" clId="{2C55090A-9F6D-4F86-9122-1528814634FE}" dt="2020-09-02T00:57:24.382" v="13015" actId="164"/>
          <ac:cxnSpMkLst>
            <pc:docMk/>
            <pc:sldMk cId="3457041863" sldId="1122"/>
            <ac:cxnSpMk id="287" creationId="{BB924B1E-1354-4E92-848E-90ABF0452800}"/>
          </ac:cxnSpMkLst>
        </pc:cxnChg>
        <pc:cxnChg chg="mod topLvl">
          <ac:chgData name="Danielle Detering" userId="385b7343-7e51-4167-b40a-3bc9ed8e0e06" providerId="ADAL" clId="{2C55090A-9F6D-4F86-9122-1528814634FE}" dt="2020-09-02T00:57:24.382" v="13015" actId="164"/>
          <ac:cxnSpMkLst>
            <pc:docMk/>
            <pc:sldMk cId="3457041863" sldId="1122"/>
            <ac:cxnSpMk id="288" creationId="{27836902-F974-477B-82CB-AA5F6B3FAF62}"/>
          </ac:cxnSpMkLst>
        </pc:cxnChg>
        <pc:cxnChg chg="mod topLvl">
          <ac:chgData name="Danielle Detering" userId="385b7343-7e51-4167-b40a-3bc9ed8e0e06" providerId="ADAL" clId="{2C55090A-9F6D-4F86-9122-1528814634FE}" dt="2020-09-02T00:57:24.382" v="13015" actId="164"/>
          <ac:cxnSpMkLst>
            <pc:docMk/>
            <pc:sldMk cId="3457041863" sldId="1122"/>
            <ac:cxnSpMk id="289" creationId="{B1AEAB7D-7986-4E6D-A0B5-FF5F19B0FE4C}"/>
          </ac:cxnSpMkLst>
        </pc:cxnChg>
        <pc:cxnChg chg="mod topLvl">
          <ac:chgData name="Danielle Detering" userId="385b7343-7e51-4167-b40a-3bc9ed8e0e06" providerId="ADAL" clId="{2C55090A-9F6D-4F86-9122-1528814634FE}" dt="2020-09-02T00:57:24.382" v="13015" actId="164"/>
          <ac:cxnSpMkLst>
            <pc:docMk/>
            <pc:sldMk cId="3457041863" sldId="1122"/>
            <ac:cxnSpMk id="290" creationId="{2848E0D0-4595-4C07-A373-C89C6B4BDA36}"/>
          </ac:cxnSpMkLst>
        </pc:cxnChg>
        <pc:cxnChg chg="mod topLvl">
          <ac:chgData name="Danielle Detering" userId="385b7343-7e51-4167-b40a-3bc9ed8e0e06" providerId="ADAL" clId="{2C55090A-9F6D-4F86-9122-1528814634FE}" dt="2020-09-02T00:57:24.382" v="13015" actId="164"/>
          <ac:cxnSpMkLst>
            <pc:docMk/>
            <pc:sldMk cId="3457041863" sldId="1122"/>
            <ac:cxnSpMk id="291" creationId="{5D007F21-E2AA-4622-932E-FDD20162702B}"/>
          </ac:cxnSpMkLst>
        </pc:cxnChg>
        <pc:cxnChg chg="mod topLvl">
          <ac:chgData name="Danielle Detering" userId="385b7343-7e51-4167-b40a-3bc9ed8e0e06" providerId="ADAL" clId="{2C55090A-9F6D-4F86-9122-1528814634FE}" dt="2020-09-02T00:57:24.382" v="13015" actId="164"/>
          <ac:cxnSpMkLst>
            <pc:docMk/>
            <pc:sldMk cId="3457041863" sldId="1122"/>
            <ac:cxnSpMk id="292" creationId="{67280AE1-347E-48A6-982C-9DE606A4DFF8}"/>
          </ac:cxnSpMkLst>
        </pc:cxnChg>
        <pc:cxnChg chg="mod topLvl">
          <ac:chgData name="Danielle Detering" userId="385b7343-7e51-4167-b40a-3bc9ed8e0e06" providerId="ADAL" clId="{2C55090A-9F6D-4F86-9122-1528814634FE}" dt="2020-09-02T00:57:24.382" v="13015" actId="164"/>
          <ac:cxnSpMkLst>
            <pc:docMk/>
            <pc:sldMk cId="3457041863" sldId="1122"/>
            <ac:cxnSpMk id="293" creationId="{2A97C635-2F8B-4DFB-BAB5-52B10E9077D4}"/>
          </ac:cxnSpMkLst>
        </pc:cxnChg>
        <pc:cxnChg chg="mod topLvl">
          <ac:chgData name="Danielle Detering" userId="385b7343-7e51-4167-b40a-3bc9ed8e0e06" providerId="ADAL" clId="{2C55090A-9F6D-4F86-9122-1528814634FE}" dt="2020-09-02T00:57:24.382" v="13015" actId="164"/>
          <ac:cxnSpMkLst>
            <pc:docMk/>
            <pc:sldMk cId="3457041863" sldId="1122"/>
            <ac:cxnSpMk id="294" creationId="{26537F58-5173-4E48-9B7D-243ED3DDA94F}"/>
          </ac:cxnSpMkLst>
        </pc:cxnChg>
        <pc:cxnChg chg="mod topLvl">
          <ac:chgData name="Danielle Detering" userId="385b7343-7e51-4167-b40a-3bc9ed8e0e06" providerId="ADAL" clId="{2C55090A-9F6D-4F86-9122-1528814634FE}" dt="2020-09-02T00:57:24.382" v="13015" actId="164"/>
          <ac:cxnSpMkLst>
            <pc:docMk/>
            <pc:sldMk cId="3457041863" sldId="1122"/>
            <ac:cxnSpMk id="295" creationId="{E7F4CEBC-C803-4F92-927D-23A105741DE5}"/>
          </ac:cxnSpMkLst>
        </pc:cxnChg>
        <pc:cxnChg chg="mod topLvl">
          <ac:chgData name="Danielle Detering" userId="385b7343-7e51-4167-b40a-3bc9ed8e0e06" providerId="ADAL" clId="{2C55090A-9F6D-4F86-9122-1528814634FE}" dt="2020-09-02T00:57:24.382" v="13015" actId="164"/>
          <ac:cxnSpMkLst>
            <pc:docMk/>
            <pc:sldMk cId="3457041863" sldId="1122"/>
            <ac:cxnSpMk id="296" creationId="{37BB4F71-5C97-4882-862E-5A7765007AA5}"/>
          </ac:cxnSpMkLst>
        </pc:cxnChg>
        <pc:cxnChg chg="mod topLvl">
          <ac:chgData name="Danielle Detering" userId="385b7343-7e51-4167-b40a-3bc9ed8e0e06" providerId="ADAL" clId="{2C55090A-9F6D-4F86-9122-1528814634FE}" dt="2020-09-02T00:57:24.382" v="13015" actId="164"/>
          <ac:cxnSpMkLst>
            <pc:docMk/>
            <pc:sldMk cId="3457041863" sldId="1122"/>
            <ac:cxnSpMk id="297" creationId="{639940F6-349D-45FD-B8EF-364DB3A17852}"/>
          </ac:cxnSpMkLst>
        </pc:cxnChg>
        <pc:cxnChg chg="mod topLvl">
          <ac:chgData name="Danielle Detering" userId="385b7343-7e51-4167-b40a-3bc9ed8e0e06" providerId="ADAL" clId="{2C55090A-9F6D-4F86-9122-1528814634FE}" dt="2020-09-02T00:57:24.382" v="13015" actId="164"/>
          <ac:cxnSpMkLst>
            <pc:docMk/>
            <pc:sldMk cId="3457041863" sldId="1122"/>
            <ac:cxnSpMk id="298" creationId="{7B6B099E-18D6-4AFC-AF89-FFEE9E58577C}"/>
          </ac:cxnSpMkLst>
        </pc:cxnChg>
        <pc:cxnChg chg="mod topLvl">
          <ac:chgData name="Danielle Detering" userId="385b7343-7e51-4167-b40a-3bc9ed8e0e06" providerId="ADAL" clId="{2C55090A-9F6D-4F86-9122-1528814634FE}" dt="2020-09-02T00:57:24.382" v="13015" actId="164"/>
          <ac:cxnSpMkLst>
            <pc:docMk/>
            <pc:sldMk cId="3457041863" sldId="1122"/>
            <ac:cxnSpMk id="299" creationId="{C7669D4B-07FB-4A54-A6D4-09533B97610D}"/>
          </ac:cxnSpMkLst>
        </pc:cxnChg>
        <pc:cxnChg chg="mod topLvl">
          <ac:chgData name="Danielle Detering" userId="385b7343-7e51-4167-b40a-3bc9ed8e0e06" providerId="ADAL" clId="{2C55090A-9F6D-4F86-9122-1528814634FE}" dt="2020-09-02T00:57:24.382" v="13015" actId="164"/>
          <ac:cxnSpMkLst>
            <pc:docMk/>
            <pc:sldMk cId="3457041863" sldId="1122"/>
            <ac:cxnSpMk id="300" creationId="{5F8715BC-B770-4644-B8E0-FE4A163DAB34}"/>
          </ac:cxnSpMkLst>
        </pc:cxnChg>
        <pc:cxnChg chg="mod topLvl">
          <ac:chgData name="Danielle Detering" userId="385b7343-7e51-4167-b40a-3bc9ed8e0e06" providerId="ADAL" clId="{2C55090A-9F6D-4F86-9122-1528814634FE}" dt="2020-09-02T00:57:24.382" v="13015" actId="164"/>
          <ac:cxnSpMkLst>
            <pc:docMk/>
            <pc:sldMk cId="3457041863" sldId="1122"/>
            <ac:cxnSpMk id="301" creationId="{D500DC44-E22A-4198-A229-73836FC1D2A5}"/>
          </ac:cxnSpMkLst>
        </pc:cxnChg>
        <pc:cxnChg chg="mod topLvl">
          <ac:chgData name="Danielle Detering" userId="385b7343-7e51-4167-b40a-3bc9ed8e0e06" providerId="ADAL" clId="{2C55090A-9F6D-4F86-9122-1528814634FE}" dt="2020-09-02T00:57:24.382" v="13015" actId="164"/>
          <ac:cxnSpMkLst>
            <pc:docMk/>
            <pc:sldMk cId="3457041863" sldId="1122"/>
            <ac:cxnSpMk id="302" creationId="{1B27DE88-808A-4521-A593-8208798EF47F}"/>
          </ac:cxnSpMkLst>
        </pc:cxnChg>
        <pc:cxnChg chg="mod topLvl">
          <ac:chgData name="Danielle Detering" userId="385b7343-7e51-4167-b40a-3bc9ed8e0e06" providerId="ADAL" clId="{2C55090A-9F6D-4F86-9122-1528814634FE}" dt="2020-09-02T00:57:24.382" v="13015" actId="164"/>
          <ac:cxnSpMkLst>
            <pc:docMk/>
            <pc:sldMk cId="3457041863" sldId="1122"/>
            <ac:cxnSpMk id="315" creationId="{0B7F42A2-8009-4498-A712-9829923F105F}"/>
          </ac:cxnSpMkLst>
        </pc:cxnChg>
        <pc:cxnChg chg="add mod">
          <ac:chgData name="Danielle Detering" userId="385b7343-7e51-4167-b40a-3bc9ed8e0e06" providerId="ADAL" clId="{2C55090A-9F6D-4F86-9122-1528814634FE}" dt="2020-09-02T00:40:32.884" v="12980" actId="164"/>
          <ac:cxnSpMkLst>
            <pc:docMk/>
            <pc:sldMk cId="3457041863" sldId="1122"/>
            <ac:cxnSpMk id="322" creationId="{D4FC0145-F998-4F87-A9D2-5A1A0C2A3FAA}"/>
          </ac:cxnSpMkLst>
        </pc:cxnChg>
        <pc:cxnChg chg="add mod">
          <ac:chgData name="Danielle Detering" userId="385b7343-7e51-4167-b40a-3bc9ed8e0e06" providerId="ADAL" clId="{2C55090A-9F6D-4F86-9122-1528814634FE}" dt="2020-09-02T00:40:32.884" v="12980" actId="164"/>
          <ac:cxnSpMkLst>
            <pc:docMk/>
            <pc:sldMk cId="3457041863" sldId="1122"/>
            <ac:cxnSpMk id="323" creationId="{B99F73FA-5DE5-4EBC-89FD-B3A939543BEC}"/>
          </ac:cxnSpMkLst>
        </pc:cxnChg>
        <pc:cxnChg chg="del mod topLvl">
          <ac:chgData name="Danielle Detering" userId="385b7343-7e51-4167-b40a-3bc9ed8e0e06" providerId="ADAL" clId="{2C55090A-9F6D-4F86-9122-1528814634FE}" dt="2020-09-02T00:40:14.685" v="12977" actId="478"/>
          <ac:cxnSpMkLst>
            <pc:docMk/>
            <pc:sldMk cId="3457041863" sldId="1122"/>
            <ac:cxnSpMk id="324" creationId="{F7F37647-DCE1-418C-B3D5-04259A765145}"/>
          </ac:cxnSpMkLst>
        </pc:cxnChg>
        <pc:cxnChg chg="del mod topLvl">
          <ac:chgData name="Danielle Detering" userId="385b7343-7e51-4167-b40a-3bc9ed8e0e06" providerId="ADAL" clId="{2C55090A-9F6D-4F86-9122-1528814634FE}" dt="2020-09-02T00:40:14.685" v="12977" actId="478"/>
          <ac:cxnSpMkLst>
            <pc:docMk/>
            <pc:sldMk cId="3457041863" sldId="1122"/>
            <ac:cxnSpMk id="325" creationId="{00A6A949-772E-4999-B1D4-17535AE49FC5}"/>
          </ac:cxnSpMkLst>
        </pc:cxnChg>
        <pc:cxnChg chg="del mod topLvl">
          <ac:chgData name="Danielle Detering" userId="385b7343-7e51-4167-b40a-3bc9ed8e0e06" providerId="ADAL" clId="{2C55090A-9F6D-4F86-9122-1528814634FE}" dt="2020-09-02T00:40:14.685" v="12977" actId="478"/>
          <ac:cxnSpMkLst>
            <pc:docMk/>
            <pc:sldMk cId="3457041863" sldId="1122"/>
            <ac:cxnSpMk id="326" creationId="{E14984FB-67F6-4979-88DA-17F2642B2EC7}"/>
          </ac:cxnSpMkLst>
        </pc:cxnChg>
        <pc:cxnChg chg="del mod topLvl">
          <ac:chgData name="Danielle Detering" userId="385b7343-7e51-4167-b40a-3bc9ed8e0e06" providerId="ADAL" clId="{2C55090A-9F6D-4F86-9122-1528814634FE}" dt="2020-09-02T00:40:14.685" v="12977" actId="478"/>
          <ac:cxnSpMkLst>
            <pc:docMk/>
            <pc:sldMk cId="3457041863" sldId="1122"/>
            <ac:cxnSpMk id="327" creationId="{4380A89D-7FA1-4EEB-AA47-2C3795D17AD8}"/>
          </ac:cxnSpMkLst>
        </pc:cxnChg>
        <pc:cxnChg chg="del mod topLvl">
          <ac:chgData name="Danielle Detering" userId="385b7343-7e51-4167-b40a-3bc9ed8e0e06" providerId="ADAL" clId="{2C55090A-9F6D-4F86-9122-1528814634FE}" dt="2020-09-02T00:40:14.685" v="12977" actId="478"/>
          <ac:cxnSpMkLst>
            <pc:docMk/>
            <pc:sldMk cId="3457041863" sldId="1122"/>
            <ac:cxnSpMk id="328" creationId="{D26C8B21-A469-4C7B-9B38-C18A914DC7F8}"/>
          </ac:cxnSpMkLst>
        </pc:cxnChg>
        <pc:cxnChg chg="del mod topLvl">
          <ac:chgData name="Danielle Detering" userId="385b7343-7e51-4167-b40a-3bc9ed8e0e06" providerId="ADAL" clId="{2C55090A-9F6D-4F86-9122-1528814634FE}" dt="2020-09-02T00:40:14.685" v="12977" actId="478"/>
          <ac:cxnSpMkLst>
            <pc:docMk/>
            <pc:sldMk cId="3457041863" sldId="1122"/>
            <ac:cxnSpMk id="329" creationId="{6EA13A5B-F90F-4FE8-8407-4CECDA3C3562}"/>
          </ac:cxnSpMkLst>
        </pc:cxnChg>
        <pc:cxnChg chg="add mod">
          <ac:chgData name="Danielle Detering" userId="385b7343-7e51-4167-b40a-3bc9ed8e0e06" providerId="ADAL" clId="{2C55090A-9F6D-4F86-9122-1528814634FE}" dt="2020-09-02T00:40:32.884" v="12980" actId="164"/>
          <ac:cxnSpMkLst>
            <pc:docMk/>
            <pc:sldMk cId="3457041863" sldId="1122"/>
            <ac:cxnSpMk id="330" creationId="{FB016528-D01B-497F-A719-6402CA0AB400}"/>
          </ac:cxnSpMkLst>
        </pc:cxnChg>
        <pc:cxnChg chg="del mod topLvl">
          <ac:chgData name="Danielle Detering" userId="385b7343-7e51-4167-b40a-3bc9ed8e0e06" providerId="ADAL" clId="{2C55090A-9F6D-4F86-9122-1528814634FE}" dt="2020-09-02T00:40:14.685" v="12977" actId="478"/>
          <ac:cxnSpMkLst>
            <pc:docMk/>
            <pc:sldMk cId="3457041863" sldId="1122"/>
            <ac:cxnSpMk id="331" creationId="{65456B48-0497-482F-8554-E2284DE7E32D}"/>
          </ac:cxnSpMkLst>
        </pc:cxnChg>
        <pc:cxnChg chg="add mod">
          <ac:chgData name="Danielle Detering" userId="385b7343-7e51-4167-b40a-3bc9ed8e0e06" providerId="ADAL" clId="{2C55090A-9F6D-4F86-9122-1528814634FE}" dt="2020-09-02T00:40:32.884" v="12980" actId="164"/>
          <ac:cxnSpMkLst>
            <pc:docMk/>
            <pc:sldMk cId="3457041863" sldId="1122"/>
            <ac:cxnSpMk id="332" creationId="{CCFC8C2C-7513-4A8A-B0AB-393F2B4F9A06}"/>
          </ac:cxnSpMkLst>
        </pc:cxnChg>
        <pc:cxnChg chg="add mod">
          <ac:chgData name="Danielle Detering" userId="385b7343-7e51-4167-b40a-3bc9ed8e0e06" providerId="ADAL" clId="{2C55090A-9F6D-4F86-9122-1528814634FE}" dt="2020-09-02T00:40:32.884" v="12980" actId="164"/>
          <ac:cxnSpMkLst>
            <pc:docMk/>
            <pc:sldMk cId="3457041863" sldId="1122"/>
            <ac:cxnSpMk id="333" creationId="{CFAFE93F-2D91-4D33-8D9C-C991250A5CDF}"/>
          </ac:cxnSpMkLst>
        </pc:cxnChg>
        <pc:cxnChg chg="del mod topLvl">
          <ac:chgData name="Danielle Detering" userId="385b7343-7e51-4167-b40a-3bc9ed8e0e06" providerId="ADAL" clId="{2C55090A-9F6D-4F86-9122-1528814634FE}" dt="2020-09-02T00:40:14.685" v="12977" actId="478"/>
          <ac:cxnSpMkLst>
            <pc:docMk/>
            <pc:sldMk cId="3457041863" sldId="1122"/>
            <ac:cxnSpMk id="334" creationId="{A0B34122-061B-405C-A2E8-E03A7067E840}"/>
          </ac:cxnSpMkLst>
        </pc:cxnChg>
        <pc:cxnChg chg="add mod">
          <ac:chgData name="Danielle Detering" userId="385b7343-7e51-4167-b40a-3bc9ed8e0e06" providerId="ADAL" clId="{2C55090A-9F6D-4F86-9122-1528814634FE}" dt="2020-09-02T00:40:32.884" v="12980" actId="164"/>
          <ac:cxnSpMkLst>
            <pc:docMk/>
            <pc:sldMk cId="3457041863" sldId="1122"/>
            <ac:cxnSpMk id="335" creationId="{9F010A6F-1FCE-4B69-9D28-B28F5DD5379A}"/>
          </ac:cxnSpMkLst>
        </pc:cxnChg>
        <pc:cxnChg chg="add mod">
          <ac:chgData name="Danielle Detering" userId="385b7343-7e51-4167-b40a-3bc9ed8e0e06" providerId="ADAL" clId="{2C55090A-9F6D-4F86-9122-1528814634FE}" dt="2020-09-02T00:40:32.884" v="12980" actId="164"/>
          <ac:cxnSpMkLst>
            <pc:docMk/>
            <pc:sldMk cId="3457041863" sldId="1122"/>
            <ac:cxnSpMk id="336" creationId="{7C8C11E5-5040-491B-8A75-A4163BC6889E}"/>
          </ac:cxnSpMkLst>
        </pc:cxnChg>
        <pc:cxnChg chg="del mod topLvl">
          <ac:chgData name="Danielle Detering" userId="385b7343-7e51-4167-b40a-3bc9ed8e0e06" providerId="ADAL" clId="{2C55090A-9F6D-4F86-9122-1528814634FE}" dt="2020-09-02T00:40:14.685" v="12977" actId="478"/>
          <ac:cxnSpMkLst>
            <pc:docMk/>
            <pc:sldMk cId="3457041863" sldId="1122"/>
            <ac:cxnSpMk id="337" creationId="{108CDC3F-5C48-4AD3-B994-5EDDD0042A04}"/>
          </ac:cxnSpMkLst>
        </pc:cxnChg>
        <pc:cxnChg chg="add mod">
          <ac:chgData name="Danielle Detering" userId="385b7343-7e51-4167-b40a-3bc9ed8e0e06" providerId="ADAL" clId="{2C55090A-9F6D-4F86-9122-1528814634FE}" dt="2020-09-02T00:40:32.884" v="12980" actId="164"/>
          <ac:cxnSpMkLst>
            <pc:docMk/>
            <pc:sldMk cId="3457041863" sldId="1122"/>
            <ac:cxnSpMk id="338" creationId="{269C948D-4360-4BF3-8B51-17BDE2A4CA1E}"/>
          </ac:cxnSpMkLst>
        </pc:cxnChg>
        <pc:cxnChg chg="add mod">
          <ac:chgData name="Danielle Detering" userId="385b7343-7e51-4167-b40a-3bc9ed8e0e06" providerId="ADAL" clId="{2C55090A-9F6D-4F86-9122-1528814634FE}" dt="2020-09-02T00:40:32.884" v="12980" actId="164"/>
          <ac:cxnSpMkLst>
            <pc:docMk/>
            <pc:sldMk cId="3457041863" sldId="1122"/>
            <ac:cxnSpMk id="339" creationId="{3029D1EB-390C-4AF4-B98A-F5FD1B62CD5C}"/>
          </ac:cxnSpMkLst>
        </pc:cxnChg>
        <pc:cxnChg chg="del mod topLvl">
          <ac:chgData name="Danielle Detering" userId="385b7343-7e51-4167-b40a-3bc9ed8e0e06" providerId="ADAL" clId="{2C55090A-9F6D-4F86-9122-1528814634FE}" dt="2020-09-02T00:40:14.685" v="12977" actId="478"/>
          <ac:cxnSpMkLst>
            <pc:docMk/>
            <pc:sldMk cId="3457041863" sldId="1122"/>
            <ac:cxnSpMk id="340" creationId="{EAE1E8AA-307C-4C05-9F41-A334FCB9B659}"/>
          </ac:cxnSpMkLst>
        </pc:cxnChg>
        <pc:cxnChg chg="add mod">
          <ac:chgData name="Danielle Detering" userId="385b7343-7e51-4167-b40a-3bc9ed8e0e06" providerId="ADAL" clId="{2C55090A-9F6D-4F86-9122-1528814634FE}" dt="2020-09-02T00:40:32.884" v="12980" actId="164"/>
          <ac:cxnSpMkLst>
            <pc:docMk/>
            <pc:sldMk cId="3457041863" sldId="1122"/>
            <ac:cxnSpMk id="341" creationId="{E1E8027E-767E-4AFB-8AE4-5E204A4A127F}"/>
          </ac:cxnSpMkLst>
        </pc:cxnChg>
        <pc:cxnChg chg="add mod">
          <ac:chgData name="Danielle Detering" userId="385b7343-7e51-4167-b40a-3bc9ed8e0e06" providerId="ADAL" clId="{2C55090A-9F6D-4F86-9122-1528814634FE}" dt="2020-09-02T00:40:32.884" v="12980" actId="164"/>
          <ac:cxnSpMkLst>
            <pc:docMk/>
            <pc:sldMk cId="3457041863" sldId="1122"/>
            <ac:cxnSpMk id="342" creationId="{D79CA90C-E999-4D00-B380-A99F4A2226C3}"/>
          </ac:cxnSpMkLst>
        </pc:cxnChg>
        <pc:cxnChg chg="del mod topLvl">
          <ac:chgData name="Danielle Detering" userId="385b7343-7e51-4167-b40a-3bc9ed8e0e06" providerId="ADAL" clId="{2C55090A-9F6D-4F86-9122-1528814634FE}" dt="2020-09-02T00:40:14.685" v="12977" actId="478"/>
          <ac:cxnSpMkLst>
            <pc:docMk/>
            <pc:sldMk cId="3457041863" sldId="1122"/>
            <ac:cxnSpMk id="343" creationId="{A5D933D7-147C-430A-BBE7-5F6522D6B399}"/>
          </ac:cxnSpMkLst>
        </pc:cxnChg>
        <pc:cxnChg chg="add mod">
          <ac:chgData name="Danielle Detering" userId="385b7343-7e51-4167-b40a-3bc9ed8e0e06" providerId="ADAL" clId="{2C55090A-9F6D-4F86-9122-1528814634FE}" dt="2020-09-02T00:40:32.884" v="12980" actId="164"/>
          <ac:cxnSpMkLst>
            <pc:docMk/>
            <pc:sldMk cId="3457041863" sldId="1122"/>
            <ac:cxnSpMk id="344" creationId="{907C6951-0A48-441A-881B-1B8F56366598}"/>
          </ac:cxnSpMkLst>
        </pc:cxnChg>
        <pc:cxnChg chg="add mod">
          <ac:chgData name="Danielle Detering" userId="385b7343-7e51-4167-b40a-3bc9ed8e0e06" providerId="ADAL" clId="{2C55090A-9F6D-4F86-9122-1528814634FE}" dt="2020-09-02T00:40:32.884" v="12980" actId="164"/>
          <ac:cxnSpMkLst>
            <pc:docMk/>
            <pc:sldMk cId="3457041863" sldId="1122"/>
            <ac:cxnSpMk id="345" creationId="{829104AB-8C29-4352-9FD2-2E0C23D937D1}"/>
          </ac:cxnSpMkLst>
        </pc:cxnChg>
        <pc:cxnChg chg="del mod topLvl">
          <ac:chgData name="Danielle Detering" userId="385b7343-7e51-4167-b40a-3bc9ed8e0e06" providerId="ADAL" clId="{2C55090A-9F6D-4F86-9122-1528814634FE}" dt="2020-09-02T00:40:14.685" v="12977" actId="478"/>
          <ac:cxnSpMkLst>
            <pc:docMk/>
            <pc:sldMk cId="3457041863" sldId="1122"/>
            <ac:cxnSpMk id="346" creationId="{9EDF5A29-33D4-4A5A-BCFE-67FDFB404908}"/>
          </ac:cxnSpMkLst>
        </pc:cxnChg>
        <pc:cxnChg chg="add mod">
          <ac:chgData name="Danielle Detering" userId="385b7343-7e51-4167-b40a-3bc9ed8e0e06" providerId="ADAL" clId="{2C55090A-9F6D-4F86-9122-1528814634FE}" dt="2020-09-02T00:40:32.884" v="12980" actId="164"/>
          <ac:cxnSpMkLst>
            <pc:docMk/>
            <pc:sldMk cId="3457041863" sldId="1122"/>
            <ac:cxnSpMk id="347" creationId="{C113A35F-7EF8-4CDD-8A01-7A2E2CB7121B}"/>
          </ac:cxnSpMkLst>
        </pc:cxnChg>
        <pc:cxnChg chg="add mod">
          <ac:chgData name="Danielle Detering" userId="385b7343-7e51-4167-b40a-3bc9ed8e0e06" providerId="ADAL" clId="{2C55090A-9F6D-4F86-9122-1528814634FE}" dt="2020-09-02T00:40:32.884" v="12980" actId="164"/>
          <ac:cxnSpMkLst>
            <pc:docMk/>
            <pc:sldMk cId="3457041863" sldId="1122"/>
            <ac:cxnSpMk id="348" creationId="{B07AD6EE-D2AC-4BBB-B275-5547626AA0CE}"/>
          </ac:cxnSpMkLst>
        </pc:cxnChg>
        <pc:cxnChg chg="mod topLvl">
          <ac:chgData name="Danielle Detering" userId="385b7343-7e51-4167-b40a-3bc9ed8e0e06" providerId="ADAL" clId="{2C55090A-9F6D-4F86-9122-1528814634FE}" dt="2020-09-02T00:57:24.382" v="13015" actId="164"/>
          <ac:cxnSpMkLst>
            <pc:docMk/>
            <pc:sldMk cId="3457041863" sldId="1122"/>
            <ac:cxnSpMk id="349" creationId="{D26864D4-EC66-4558-BAC4-E79FA10C0431}"/>
          </ac:cxnSpMkLst>
        </pc:cxnChg>
        <pc:cxnChg chg="add mod">
          <ac:chgData name="Danielle Detering" userId="385b7343-7e51-4167-b40a-3bc9ed8e0e06" providerId="ADAL" clId="{2C55090A-9F6D-4F86-9122-1528814634FE}" dt="2020-09-02T00:40:32.884" v="12980" actId="164"/>
          <ac:cxnSpMkLst>
            <pc:docMk/>
            <pc:sldMk cId="3457041863" sldId="1122"/>
            <ac:cxnSpMk id="350" creationId="{731482F6-D217-4D6A-A32A-4BC40FE6E5C1}"/>
          </ac:cxnSpMkLst>
        </pc:cxnChg>
        <pc:cxnChg chg="add mod">
          <ac:chgData name="Danielle Detering" userId="385b7343-7e51-4167-b40a-3bc9ed8e0e06" providerId="ADAL" clId="{2C55090A-9F6D-4F86-9122-1528814634FE}" dt="2020-09-02T00:40:32.884" v="12980" actId="164"/>
          <ac:cxnSpMkLst>
            <pc:docMk/>
            <pc:sldMk cId="3457041863" sldId="1122"/>
            <ac:cxnSpMk id="351" creationId="{ECF7264E-9FDA-46FC-B43E-6E9A9A934718}"/>
          </ac:cxnSpMkLst>
        </pc:cxnChg>
        <pc:cxnChg chg="mod topLvl">
          <ac:chgData name="Danielle Detering" userId="385b7343-7e51-4167-b40a-3bc9ed8e0e06" providerId="ADAL" clId="{2C55090A-9F6D-4F86-9122-1528814634FE}" dt="2020-09-02T00:57:24.382" v="13015" actId="164"/>
          <ac:cxnSpMkLst>
            <pc:docMk/>
            <pc:sldMk cId="3457041863" sldId="1122"/>
            <ac:cxnSpMk id="352" creationId="{5BD31DA0-FD63-45B8-923D-37489506B622}"/>
          </ac:cxnSpMkLst>
        </pc:cxnChg>
        <pc:cxnChg chg="add mod">
          <ac:chgData name="Danielle Detering" userId="385b7343-7e51-4167-b40a-3bc9ed8e0e06" providerId="ADAL" clId="{2C55090A-9F6D-4F86-9122-1528814634FE}" dt="2020-09-02T00:40:32.884" v="12980" actId="164"/>
          <ac:cxnSpMkLst>
            <pc:docMk/>
            <pc:sldMk cId="3457041863" sldId="1122"/>
            <ac:cxnSpMk id="353" creationId="{5AA4D821-B003-4AA5-B343-C9B9463FC034}"/>
          </ac:cxnSpMkLst>
        </pc:cxnChg>
        <pc:cxnChg chg="add mod">
          <ac:chgData name="Danielle Detering" userId="385b7343-7e51-4167-b40a-3bc9ed8e0e06" providerId="ADAL" clId="{2C55090A-9F6D-4F86-9122-1528814634FE}" dt="2020-09-02T00:40:32.884" v="12980" actId="164"/>
          <ac:cxnSpMkLst>
            <pc:docMk/>
            <pc:sldMk cId="3457041863" sldId="1122"/>
            <ac:cxnSpMk id="354" creationId="{C26EE0A0-9968-4B04-9CFA-CCDAAB70B405}"/>
          </ac:cxnSpMkLst>
        </pc:cxnChg>
        <pc:cxnChg chg="mod topLvl">
          <ac:chgData name="Danielle Detering" userId="385b7343-7e51-4167-b40a-3bc9ed8e0e06" providerId="ADAL" clId="{2C55090A-9F6D-4F86-9122-1528814634FE}" dt="2020-09-02T00:57:24.382" v="13015" actId="164"/>
          <ac:cxnSpMkLst>
            <pc:docMk/>
            <pc:sldMk cId="3457041863" sldId="1122"/>
            <ac:cxnSpMk id="355" creationId="{A8D5D53E-1A9D-4C3F-B58B-269559BF3A6F}"/>
          </ac:cxnSpMkLst>
        </pc:cxnChg>
        <pc:cxnChg chg="add mod">
          <ac:chgData name="Danielle Detering" userId="385b7343-7e51-4167-b40a-3bc9ed8e0e06" providerId="ADAL" clId="{2C55090A-9F6D-4F86-9122-1528814634FE}" dt="2020-09-02T00:40:32.884" v="12980" actId="164"/>
          <ac:cxnSpMkLst>
            <pc:docMk/>
            <pc:sldMk cId="3457041863" sldId="1122"/>
            <ac:cxnSpMk id="356" creationId="{A486FB3E-764C-4939-8C47-0CF2001C77AD}"/>
          </ac:cxnSpMkLst>
        </pc:cxnChg>
        <pc:cxnChg chg="add mod">
          <ac:chgData name="Danielle Detering" userId="385b7343-7e51-4167-b40a-3bc9ed8e0e06" providerId="ADAL" clId="{2C55090A-9F6D-4F86-9122-1528814634FE}" dt="2020-09-02T00:40:32.884" v="12980" actId="164"/>
          <ac:cxnSpMkLst>
            <pc:docMk/>
            <pc:sldMk cId="3457041863" sldId="1122"/>
            <ac:cxnSpMk id="357" creationId="{E0BDE9AE-A021-47AF-A29F-80BB4D451CBC}"/>
          </ac:cxnSpMkLst>
        </pc:cxnChg>
        <pc:cxnChg chg="mod topLvl">
          <ac:chgData name="Danielle Detering" userId="385b7343-7e51-4167-b40a-3bc9ed8e0e06" providerId="ADAL" clId="{2C55090A-9F6D-4F86-9122-1528814634FE}" dt="2020-09-02T00:57:24.382" v="13015" actId="164"/>
          <ac:cxnSpMkLst>
            <pc:docMk/>
            <pc:sldMk cId="3457041863" sldId="1122"/>
            <ac:cxnSpMk id="358" creationId="{529C9188-A2F3-4FF6-ADAD-88071698FBC1}"/>
          </ac:cxnSpMkLst>
        </pc:cxnChg>
        <pc:cxnChg chg="add mod">
          <ac:chgData name="Danielle Detering" userId="385b7343-7e51-4167-b40a-3bc9ed8e0e06" providerId="ADAL" clId="{2C55090A-9F6D-4F86-9122-1528814634FE}" dt="2020-09-02T00:40:32.884" v="12980" actId="164"/>
          <ac:cxnSpMkLst>
            <pc:docMk/>
            <pc:sldMk cId="3457041863" sldId="1122"/>
            <ac:cxnSpMk id="359" creationId="{A795F918-89FD-4FC7-A089-1378C3D4D649}"/>
          </ac:cxnSpMkLst>
        </pc:cxnChg>
        <pc:cxnChg chg="add mod">
          <ac:chgData name="Danielle Detering" userId="385b7343-7e51-4167-b40a-3bc9ed8e0e06" providerId="ADAL" clId="{2C55090A-9F6D-4F86-9122-1528814634FE}" dt="2020-09-02T00:40:32.884" v="12980" actId="164"/>
          <ac:cxnSpMkLst>
            <pc:docMk/>
            <pc:sldMk cId="3457041863" sldId="1122"/>
            <ac:cxnSpMk id="360" creationId="{640E97D0-B9C9-4F1F-9236-0F174ABA919A}"/>
          </ac:cxnSpMkLst>
        </pc:cxnChg>
        <pc:cxnChg chg="mod topLvl">
          <ac:chgData name="Danielle Detering" userId="385b7343-7e51-4167-b40a-3bc9ed8e0e06" providerId="ADAL" clId="{2C55090A-9F6D-4F86-9122-1528814634FE}" dt="2020-09-02T00:57:24.382" v="13015" actId="164"/>
          <ac:cxnSpMkLst>
            <pc:docMk/>
            <pc:sldMk cId="3457041863" sldId="1122"/>
            <ac:cxnSpMk id="361" creationId="{F28EA6E4-2683-4571-8365-20C4CC8FF659}"/>
          </ac:cxnSpMkLst>
        </pc:cxnChg>
        <pc:cxnChg chg="add mod">
          <ac:chgData name="Danielle Detering" userId="385b7343-7e51-4167-b40a-3bc9ed8e0e06" providerId="ADAL" clId="{2C55090A-9F6D-4F86-9122-1528814634FE}" dt="2020-09-02T00:40:32.884" v="12980" actId="164"/>
          <ac:cxnSpMkLst>
            <pc:docMk/>
            <pc:sldMk cId="3457041863" sldId="1122"/>
            <ac:cxnSpMk id="362" creationId="{5DAD540D-29B6-4DD2-A374-1D45300312D1}"/>
          </ac:cxnSpMkLst>
        </pc:cxnChg>
        <pc:cxnChg chg="add mod">
          <ac:chgData name="Danielle Detering" userId="385b7343-7e51-4167-b40a-3bc9ed8e0e06" providerId="ADAL" clId="{2C55090A-9F6D-4F86-9122-1528814634FE}" dt="2020-09-02T00:40:32.884" v="12980" actId="164"/>
          <ac:cxnSpMkLst>
            <pc:docMk/>
            <pc:sldMk cId="3457041863" sldId="1122"/>
            <ac:cxnSpMk id="363" creationId="{B0389090-7E4B-4881-8760-3657C03295FC}"/>
          </ac:cxnSpMkLst>
        </pc:cxnChg>
        <pc:cxnChg chg="mod topLvl">
          <ac:chgData name="Danielle Detering" userId="385b7343-7e51-4167-b40a-3bc9ed8e0e06" providerId="ADAL" clId="{2C55090A-9F6D-4F86-9122-1528814634FE}" dt="2020-09-02T00:57:24.382" v="13015" actId="164"/>
          <ac:cxnSpMkLst>
            <pc:docMk/>
            <pc:sldMk cId="3457041863" sldId="1122"/>
            <ac:cxnSpMk id="364" creationId="{60AE86F5-88BC-4949-9649-45BBB15E69C9}"/>
          </ac:cxnSpMkLst>
        </pc:cxnChg>
        <pc:cxnChg chg="add mod">
          <ac:chgData name="Danielle Detering" userId="385b7343-7e51-4167-b40a-3bc9ed8e0e06" providerId="ADAL" clId="{2C55090A-9F6D-4F86-9122-1528814634FE}" dt="2020-09-02T00:40:32.884" v="12980" actId="164"/>
          <ac:cxnSpMkLst>
            <pc:docMk/>
            <pc:sldMk cId="3457041863" sldId="1122"/>
            <ac:cxnSpMk id="365" creationId="{8673A8AB-DCD7-45C9-90BE-89730D5F5772}"/>
          </ac:cxnSpMkLst>
        </pc:cxnChg>
        <pc:cxnChg chg="add mod">
          <ac:chgData name="Danielle Detering" userId="385b7343-7e51-4167-b40a-3bc9ed8e0e06" providerId="ADAL" clId="{2C55090A-9F6D-4F86-9122-1528814634FE}" dt="2020-09-02T00:40:32.884" v="12980" actId="164"/>
          <ac:cxnSpMkLst>
            <pc:docMk/>
            <pc:sldMk cId="3457041863" sldId="1122"/>
            <ac:cxnSpMk id="366" creationId="{B52B6F0A-355E-427D-B3D4-27D029122DB4}"/>
          </ac:cxnSpMkLst>
        </pc:cxnChg>
        <pc:cxnChg chg="mod topLvl">
          <ac:chgData name="Danielle Detering" userId="385b7343-7e51-4167-b40a-3bc9ed8e0e06" providerId="ADAL" clId="{2C55090A-9F6D-4F86-9122-1528814634FE}" dt="2020-09-02T00:57:24.382" v="13015" actId="164"/>
          <ac:cxnSpMkLst>
            <pc:docMk/>
            <pc:sldMk cId="3457041863" sldId="1122"/>
            <ac:cxnSpMk id="367" creationId="{B95C3A3A-5E0C-4123-B108-9A4D8523A349}"/>
          </ac:cxnSpMkLst>
        </pc:cxnChg>
        <pc:cxnChg chg="add mod">
          <ac:chgData name="Danielle Detering" userId="385b7343-7e51-4167-b40a-3bc9ed8e0e06" providerId="ADAL" clId="{2C55090A-9F6D-4F86-9122-1528814634FE}" dt="2020-09-02T00:40:32.884" v="12980" actId="164"/>
          <ac:cxnSpMkLst>
            <pc:docMk/>
            <pc:sldMk cId="3457041863" sldId="1122"/>
            <ac:cxnSpMk id="368" creationId="{15038C71-07A6-41F7-A438-23215FF54A2E}"/>
          </ac:cxnSpMkLst>
        </pc:cxnChg>
        <pc:cxnChg chg="add mod">
          <ac:chgData name="Danielle Detering" userId="385b7343-7e51-4167-b40a-3bc9ed8e0e06" providerId="ADAL" clId="{2C55090A-9F6D-4F86-9122-1528814634FE}" dt="2020-09-02T00:40:32.884" v="12980" actId="164"/>
          <ac:cxnSpMkLst>
            <pc:docMk/>
            <pc:sldMk cId="3457041863" sldId="1122"/>
            <ac:cxnSpMk id="369" creationId="{A6646C00-5782-49E7-94CA-6B29EBAA957B}"/>
          </ac:cxnSpMkLst>
        </pc:cxnChg>
        <pc:cxnChg chg="mod topLvl">
          <ac:chgData name="Danielle Detering" userId="385b7343-7e51-4167-b40a-3bc9ed8e0e06" providerId="ADAL" clId="{2C55090A-9F6D-4F86-9122-1528814634FE}" dt="2020-09-02T00:57:24.382" v="13015" actId="164"/>
          <ac:cxnSpMkLst>
            <pc:docMk/>
            <pc:sldMk cId="3457041863" sldId="1122"/>
            <ac:cxnSpMk id="370" creationId="{05FEC86A-FC24-4A05-AD8F-CA449681C496}"/>
          </ac:cxnSpMkLst>
        </pc:cxnChg>
        <pc:cxnChg chg="add mod">
          <ac:chgData name="Danielle Detering" userId="385b7343-7e51-4167-b40a-3bc9ed8e0e06" providerId="ADAL" clId="{2C55090A-9F6D-4F86-9122-1528814634FE}" dt="2020-09-02T00:40:32.884" v="12980" actId="164"/>
          <ac:cxnSpMkLst>
            <pc:docMk/>
            <pc:sldMk cId="3457041863" sldId="1122"/>
            <ac:cxnSpMk id="371" creationId="{75E7535C-7D1A-486A-B3D8-13AB1EB76B54}"/>
          </ac:cxnSpMkLst>
        </pc:cxnChg>
        <pc:cxnChg chg="add mod">
          <ac:chgData name="Danielle Detering" userId="385b7343-7e51-4167-b40a-3bc9ed8e0e06" providerId="ADAL" clId="{2C55090A-9F6D-4F86-9122-1528814634FE}" dt="2020-09-02T00:40:32.884" v="12980" actId="164"/>
          <ac:cxnSpMkLst>
            <pc:docMk/>
            <pc:sldMk cId="3457041863" sldId="1122"/>
            <ac:cxnSpMk id="372" creationId="{15DC1D8D-6D26-463F-B35D-FF7F4493A866}"/>
          </ac:cxnSpMkLst>
        </pc:cxnChg>
        <pc:cxnChg chg="mod topLvl">
          <ac:chgData name="Danielle Detering" userId="385b7343-7e51-4167-b40a-3bc9ed8e0e06" providerId="ADAL" clId="{2C55090A-9F6D-4F86-9122-1528814634FE}" dt="2020-09-02T00:57:24.382" v="13015" actId="164"/>
          <ac:cxnSpMkLst>
            <pc:docMk/>
            <pc:sldMk cId="3457041863" sldId="1122"/>
            <ac:cxnSpMk id="373" creationId="{16807ADE-B9DE-48AB-A4CF-AF1B578DD7FB}"/>
          </ac:cxnSpMkLst>
        </pc:cxnChg>
        <pc:cxnChg chg="add mod">
          <ac:chgData name="Danielle Detering" userId="385b7343-7e51-4167-b40a-3bc9ed8e0e06" providerId="ADAL" clId="{2C55090A-9F6D-4F86-9122-1528814634FE}" dt="2020-09-02T00:40:32.884" v="12980" actId="164"/>
          <ac:cxnSpMkLst>
            <pc:docMk/>
            <pc:sldMk cId="3457041863" sldId="1122"/>
            <ac:cxnSpMk id="374" creationId="{75689D08-4148-49F2-A964-AC4E5ADAFFD5}"/>
          </ac:cxnSpMkLst>
        </pc:cxnChg>
        <pc:cxnChg chg="add mod">
          <ac:chgData name="Danielle Detering" userId="385b7343-7e51-4167-b40a-3bc9ed8e0e06" providerId="ADAL" clId="{2C55090A-9F6D-4F86-9122-1528814634FE}" dt="2020-09-02T00:40:32.884" v="12980" actId="164"/>
          <ac:cxnSpMkLst>
            <pc:docMk/>
            <pc:sldMk cId="3457041863" sldId="1122"/>
            <ac:cxnSpMk id="375" creationId="{277FB442-CFC7-40E3-846C-6072FF4E0576}"/>
          </ac:cxnSpMkLst>
        </pc:cxnChg>
        <pc:cxnChg chg="mod topLvl">
          <ac:chgData name="Danielle Detering" userId="385b7343-7e51-4167-b40a-3bc9ed8e0e06" providerId="ADAL" clId="{2C55090A-9F6D-4F86-9122-1528814634FE}" dt="2020-09-02T00:57:24.382" v="13015" actId="164"/>
          <ac:cxnSpMkLst>
            <pc:docMk/>
            <pc:sldMk cId="3457041863" sldId="1122"/>
            <ac:cxnSpMk id="376" creationId="{2FEAAA2C-3F38-4EA0-ACA2-D385C686F57B}"/>
          </ac:cxnSpMkLst>
        </pc:cxnChg>
        <pc:cxnChg chg="add mod">
          <ac:chgData name="Danielle Detering" userId="385b7343-7e51-4167-b40a-3bc9ed8e0e06" providerId="ADAL" clId="{2C55090A-9F6D-4F86-9122-1528814634FE}" dt="2020-09-02T00:40:32.884" v="12980" actId="164"/>
          <ac:cxnSpMkLst>
            <pc:docMk/>
            <pc:sldMk cId="3457041863" sldId="1122"/>
            <ac:cxnSpMk id="377" creationId="{A0BEDFF0-697D-4380-A611-246E86D504AC}"/>
          </ac:cxnSpMkLst>
        </pc:cxnChg>
        <pc:cxnChg chg="add mod">
          <ac:chgData name="Danielle Detering" userId="385b7343-7e51-4167-b40a-3bc9ed8e0e06" providerId="ADAL" clId="{2C55090A-9F6D-4F86-9122-1528814634FE}" dt="2020-09-02T00:40:32.884" v="12980" actId="164"/>
          <ac:cxnSpMkLst>
            <pc:docMk/>
            <pc:sldMk cId="3457041863" sldId="1122"/>
            <ac:cxnSpMk id="378" creationId="{1525E9D6-5915-4E2F-9AC0-ABA5AC5E5480}"/>
          </ac:cxnSpMkLst>
        </pc:cxnChg>
        <pc:cxnChg chg="mod topLvl">
          <ac:chgData name="Danielle Detering" userId="385b7343-7e51-4167-b40a-3bc9ed8e0e06" providerId="ADAL" clId="{2C55090A-9F6D-4F86-9122-1528814634FE}" dt="2020-09-02T00:57:24.382" v="13015" actId="164"/>
          <ac:cxnSpMkLst>
            <pc:docMk/>
            <pc:sldMk cId="3457041863" sldId="1122"/>
            <ac:cxnSpMk id="379" creationId="{889BBCC2-AD43-45E2-A21B-D42BE8DDE06C}"/>
          </ac:cxnSpMkLst>
        </pc:cxnChg>
        <pc:cxnChg chg="add mod">
          <ac:chgData name="Danielle Detering" userId="385b7343-7e51-4167-b40a-3bc9ed8e0e06" providerId="ADAL" clId="{2C55090A-9F6D-4F86-9122-1528814634FE}" dt="2020-09-02T00:40:32.884" v="12980" actId="164"/>
          <ac:cxnSpMkLst>
            <pc:docMk/>
            <pc:sldMk cId="3457041863" sldId="1122"/>
            <ac:cxnSpMk id="380" creationId="{A8589547-2FD1-4E71-A7ED-3C98D95838D4}"/>
          </ac:cxnSpMkLst>
        </pc:cxnChg>
        <pc:cxnChg chg="add mod">
          <ac:chgData name="Danielle Detering" userId="385b7343-7e51-4167-b40a-3bc9ed8e0e06" providerId="ADAL" clId="{2C55090A-9F6D-4F86-9122-1528814634FE}" dt="2020-09-02T00:40:32.884" v="12980" actId="164"/>
          <ac:cxnSpMkLst>
            <pc:docMk/>
            <pc:sldMk cId="3457041863" sldId="1122"/>
            <ac:cxnSpMk id="381" creationId="{58376BC6-794F-4EBB-8B1D-B6AF8D996BB3}"/>
          </ac:cxnSpMkLst>
        </pc:cxnChg>
        <pc:cxnChg chg="mod topLvl">
          <ac:chgData name="Danielle Detering" userId="385b7343-7e51-4167-b40a-3bc9ed8e0e06" providerId="ADAL" clId="{2C55090A-9F6D-4F86-9122-1528814634FE}" dt="2020-09-02T00:57:24.382" v="13015" actId="164"/>
          <ac:cxnSpMkLst>
            <pc:docMk/>
            <pc:sldMk cId="3457041863" sldId="1122"/>
            <ac:cxnSpMk id="382" creationId="{A2610FA4-57FE-4713-9EF8-02D0F9F6B1FF}"/>
          </ac:cxnSpMkLst>
        </pc:cxnChg>
        <pc:cxnChg chg="add mod">
          <ac:chgData name="Danielle Detering" userId="385b7343-7e51-4167-b40a-3bc9ed8e0e06" providerId="ADAL" clId="{2C55090A-9F6D-4F86-9122-1528814634FE}" dt="2020-09-02T00:40:32.884" v="12980" actId="164"/>
          <ac:cxnSpMkLst>
            <pc:docMk/>
            <pc:sldMk cId="3457041863" sldId="1122"/>
            <ac:cxnSpMk id="383" creationId="{2F21B5E9-EF0A-4C2E-B536-7446183AE66E}"/>
          </ac:cxnSpMkLst>
        </pc:cxnChg>
        <pc:cxnChg chg="add mod">
          <ac:chgData name="Danielle Detering" userId="385b7343-7e51-4167-b40a-3bc9ed8e0e06" providerId="ADAL" clId="{2C55090A-9F6D-4F86-9122-1528814634FE}" dt="2020-09-02T00:40:32.884" v="12980" actId="164"/>
          <ac:cxnSpMkLst>
            <pc:docMk/>
            <pc:sldMk cId="3457041863" sldId="1122"/>
            <ac:cxnSpMk id="384" creationId="{B03F64BB-4AEF-4827-9A1D-E28B5C28CCE4}"/>
          </ac:cxnSpMkLst>
        </pc:cxnChg>
        <pc:cxnChg chg="add mod">
          <ac:chgData name="Danielle Detering" userId="385b7343-7e51-4167-b40a-3bc9ed8e0e06" providerId="ADAL" clId="{2C55090A-9F6D-4F86-9122-1528814634FE}" dt="2020-09-02T00:40:32.884" v="12980" actId="164"/>
          <ac:cxnSpMkLst>
            <pc:docMk/>
            <pc:sldMk cId="3457041863" sldId="1122"/>
            <ac:cxnSpMk id="385" creationId="{B66B3046-CF8D-4CD3-BACA-918DA5D63785}"/>
          </ac:cxnSpMkLst>
        </pc:cxnChg>
        <pc:cxnChg chg="add mod">
          <ac:chgData name="Danielle Detering" userId="385b7343-7e51-4167-b40a-3bc9ed8e0e06" providerId="ADAL" clId="{2C55090A-9F6D-4F86-9122-1528814634FE}" dt="2020-09-02T00:40:32.884" v="12980" actId="164"/>
          <ac:cxnSpMkLst>
            <pc:docMk/>
            <pc:sldMk cId="3457041863" sldId="1122"/>
            <ac:cxnSpMk id="386" creationId="{9DD213E5-48E3-4F43-906C-2BA98E609BE2}"/>
          </ac:cxnSpMkLst>
        </pc:cxnChg>
        <pc:cxnChg chg="add mod">
          <ac:chgData name="Danielle Detering" userId="385b7343-7e51-4167-b40a-3bc9ed8e0e06" providerId="ADAL" clId="{2C55090A-9F6D-4F86-9122-1528814634FE}" dt="2020-09-02T00:40:32.884" v="12980" actId="164"/>
          <ac:cxnSpMkLst>
            <pc:docMk/>
            <pc:sldMk cId="3457041863" sldId="1122"/>
            <ac:cxnSpMk id="387" creationId="{74EE3AB2-DDF6-41B7-8E07-99978BE48C5C}"/>
          </ac:cxnSpMkLst>
        </pc:cxnChg>
        <pc:cxnChg chg="add mod">
          <ac:chgData name="Danielle Detering" userId="385b7343-7e51-4167-b40a-3bc9ed8e0e06" providerId="ADAL" clId="{2C55090A-9F6D-4F86-9122-1528814634FE}" dt="2020-09-02T00:40:32.884" v="12980" actId="164"/>
          <ac:cxnSpMkLst>
            <pc:docMk/>
            <pc:sldMk cId="3457041863" sldId="1122"/>
            <ac:cxnSpMk id="388" creationId="{E4A0D57A-972C-4439-990C-2399B995F045}"/>
          </ac:cxnSpMkLst>
        </pc:cxnChg>
        <pc:cxnChg chg="add mod">
          <ac:chgData name="Danielle Detering" userId="385b7343-7e51-4167-b40a-3bc9ed8e0e06" providerId="ADAL" clId="{2C55090A-9F6D-4F86-9122-1528814634FE}" dt="2020-09-02T00:40:32.884" v="12980" actId="164"/>
          <ac:cxnSpMkLst>
            <pc:docMk/>
            <pc:sldMk cId="3457041863" sldId="1122"/>
            <ac:cxnSpMk id="389" creationId="{1F434E5B-E6A9-4584-83CC-B1A9DD22F9F7}"/>
          </ac:cxnSpMkLst>
        </pc:cxnChg>
        <pc:cxnChg chg="add mod">
          <ac:chgData name="Danielle Detering" userId="385b7343-7e51-4167-b40a-3bc9ed8e0e06" providerId="ADAL" clId="{2C55090A-9F6D-4F86-9122-1528814634FE}" dt="2020-09-02T00:40:32.884" v="12980" actId="164"/>
          <ac:cxnSpMkLst>
            <pc:docMk/>
            <pc:sldMk cId="3457041863" sldId="1122"/>
            <ac:cxnSpMk id="390" creationId="{C6184F71-6367-44C5-BE1E-E83168A9C063}"/>
          </ac:cxnSpMkLst>
        </pc:cxnChg>
        <pc:cxnChg chg="add mod">
          <ac:chgData name="Danielle Detering" userId="385b7343-7e51-4167-b40a-3bc9ed8e0e06" providerId="ADAL" clId="{2C55090A-9F6D-4F86-9122-1528814634FE}" dt="2020-09-02T00:40:32.884" v="12980" actId="164"/>
          <ac:cxnSpMkLst>
            <pc:docMk/>
            <pc:sldMk cId="3457041863" sldId="1122"/>
            <ac:cxnSpMk id="391" creationId="{E01E50DC-DEAF-44C3-8805-A5D0FB14B3FD}"/>
          </ac:cxnSpMkLst>
        </pc:cxnChg>
        <pc:cxnChg chg="add mod">
          <ac:chgData name="Danielle Detering" userId="385b7343-7e51-4167-b40a-3bc9ed8e0e06" providerId="ADAL" clId="{2C55090A-9F6D-4F86-9122-1528814634FE}" dt="2020-09-02T00:40:32.884" v="12980" actId="164"/>
          <ac:cxnSpMkLst>
            <pc:docMk/>
            <pc:sldMk cId="3457041863" sldId="1122"/>
            <ac:cxnSpMk id="392" creationId="{6F1CA4E5-D0FA-413B-B1AB-B029E053C8DA}"/>
          </ac:cxnSpMkLst>
        </pc:cxnChg>
        <pc:cxnChg chg="add mod">
          <ac:chgData name="Danielle Detering" userId="385b7343-7e51-4167-b40a-3bc9ed8e0e06" providerId="ADAL" clId="{2C55090A-9F6D-4F86-9122-1528814634FE}" dt="2020-09-02T00:40:32.884" v="12980" actId="164"/>
          <ac:cxnSpMkLst>
            <pc:docMk/>
            <pc:sldMk cId="3457041863" sldId="1122"/>
            <ac:cxnSpMk id="393" creationId="{983DADB0-D568-4942-B0C4-E16D100CA029}"/>
          </ac:cxnSpMkLst>
        </pc:cxnChg>
        <pc:cxnChg chg="add mod">
          <ac:chgData name="Danielle Detering" userId="385b7343-7e51-4167-b40a-3bc9ed8e0e06" providerId="ADAL" clId="{2C55090A-9F6D-4F86-9122-1528814634FE}" dt="2020-09-02T00:40:32.884" v="12980" actId="164"/>
          <ac:cxnSpMkLst>
            <pc:docMk/>
            <pc:sldMk cId="3457041863" sldId="1122"/>
            <ac:cxnSpMk id="394" creationId="{CF1A59A7-4262-4A3C-BA00-A7B5B565D15E}"/>
          </ac:cxnSpMkLst>
        </pc:cxnChg>
        <pc:cxnChg chg="add mod">
          <ac:chgData name="Danielle Detering" userId="385b7343-7e51-4167-b40a-3bc9ed8e0e06" providerId="ADAL" clId="{2C55090A-9F6D-4F86-9122-1528814634FE}" dt="2020-09-02T00:40:32.884" v="12980" actId="164"/>
          <ac:cxnSpMkLst>
            <pc:docMk/>
            <pc:sldMk cId="3457041863" sldId="1122"/>
            <ac:cxnSpMk id="395" creationId="{140292B3-4CBA-4B8F-9682-1D79F0E30D97}"/>
          </ac:cxnSpMkLst>
        </pc:cxnChg>
        <pc:cxnChg chg="add mod">
          <ac:chgData name="Danielle Detering" userId="385b7343-7e51-4167-b40a-3bc9ed8e0e06" providerId="ADAL" clId="{2C55090A-9F6D-4F86-9122-1528814634FE}" dt="2020-09-02T00:40:32.884" v="12980" actId="164"/>
          <ac:cxnSpMkLst>
            <pc:docMk/>
            <pc:sldMk cId="3457041863" sldId="1122"/>
            <ac:cxnSpMk id="396" creationId="{7BC571F2-EABB-4DA8-9B24-A4B25C8AD4D5}"/>
          </ac:cxnSpMkLst>
        </pc:cxnChg>
        <pc:cxnChg chg="add mod">
          <ac:chgData name="Danielle Detering" userId="385b7343-7e51-4167-b40a-3bc9ed8e0e06" providerId="ADAL" clId="{2C55090A-9F6D-4F86-9122-1528814634FE}" dt="2020-09-02T00:40:32.884" v="12980" actId="164"/>
          <ac:cxnSpMkLst>
            <pc:docMk/>
            <pc:sldMk cId="3457041863" sldId="1122"/>
            <ac:cxnSpMk id="397" creationId="{E7704BE5-E4B0-4D60-AA90-A90A0539D8AE}"/>
          </ac:cxnSpMkLst>
        </pc:cxnChg>
        <pc:cxnChg chg="add mod">
          <ac:chgData name="Danielle Detering" userId="385b7343-7e51-4167-b40a-3bc9ed8e0e06" providerId="ADAL" clId="{2C55090A-9F6D-4F86-9122-1528814634FE}" dt="2020-09-02T00:40:32.884" v="12980" actId="164"/>
          <ac:cxnSpMkLst>
            <pc:docMk/>
            <pc:sldMk cId="3457041863" sldId="1122"/>
            <ac:cxnSpMk id="400" creationId="{05261E30-8249-4684-9F7F-F3BD9B5BB1CD}"/>
          </ac:cxnSpMkLst>
        </pc:cxnChg>
        <pc:cxnChg chg="add mod">
          <ac:chgData name="Danielle Detering" userId="385b7343-7e51-4167-b40a-3bc9ed8e0e06" providerId="ADAL" clId="{2C55090A-9F6D-4F86-9122-1528814634FE}" dt="2020-09-02T00:40:32.884" v="12980" actId="164"/>
          <ac:cxnSpMkLst>
            <pc:docMk/>
            <pc:sldMk cId="3457041863" sldId="1122"/>
            <ac:cxnSpMk id="402" creationId="{0DDFF38E-F3E2-4C05-86E5-7C05C4A5C495}"/>
          </ac:cxnSpMkLst>
        </pc:cxnChg>
        <pc:cxnChg chg="add mod">
          <ac:chgData name="Danielle Detering" userId="385b7343-7e51-4167-b40a-3bc9ed8e0e06" providerId="ADAL" clId="{2C55090A-9F6D-4F86-9122-1528814634FE}" dt="2020-09-02T00:40:32.884" v="12980" actId="164"/>
          <ac:cxnSpMkLst>
            <pc:docMk/>
            <pc:sldMk cId="3457041863" sldId="1122"/>
            <ac:cxnSpMk id="404" creationId="{1FE5879D-A453-4AD9-9F0B-75798DDC5115}"/>
          </ac:cxnSpMkLst>
        </pc:cxnChg>
        <pc:cxnChg chg="add mod">
          <ac:chgData name="Danielle Detering" userId="385b7343-7e51-4167-b40a-3bc9ed8e0e06" providerId="ADAL" clId="{2C55090A-9F6D-4F86-9122-1528814634FE}" dt="2020-09-02T00:40:32.884" v="12980" actId="164"/>
          <ac:cxnSpMkLst>
            <pc:docMk/>
            <pc:sldMk cId="3457041863" sldId="1122"/>
            <ac:cxnSpMk id="406" creationId="{E09E987C-A406-496F-BD94-05D48A93B14E}"/>
          </ac:cxnSpMkLst>
        </pc:cxnChg>
        <pc:cxnChg chg="add mod">
          <ac:chgData name="Danielle Detering" userId="385b7343-7e51-4167-b40a-3bc9ed8e0e06" providerId="ADAL" clId="{2C55090A-9F6D-4F86-9122-1528814634FE}" dt="2020-09-02T00:40:32.884" v="12980" actId="164"/>
          <ac:cxnSpMkLst>
            <pc:docMk/>
            <pc:sldMk cId="3457041863" sldId="1122"/>
            <ac:cxnSpMk id="408" creationId="{CDCEB0D5-CBE0-4CF5-A046-DC2CA0BA41C4}"/>
          </ac:cxnSpMkLst>
        </pc:cxnChg>
        <pc:cxnChg chg="add mod">
          <ac:chgData name="Danielle Detering" userId="385b7343-7e51-4167-b40a-3bc9ed8e0e06" providerId="ADAL" clId="{2C55090A-9F6D-4F86-9122-1528814634FE}" dt="2020-09-02T00:40:32.884" v="12980" actId="164"/>
          <ac:cxnSpMkLst>
            <pc:docMk/>
            <pc:sldMk cId="3457041863" sldId="1122"/>
            <ac:cxnSpMk id="409" creationId="{13082F2E-ED90-4750-89E8-374B7C9FEF4B}"/>
          </ac:cxnSpMkLst>
        </pc:cxnChg>
        <pc:cxnChg chg="add mod">
          <ac:chgData name="Danielle Detering" userId="385b7343-7e51-4167-b40a-3bc9ed8e0e06" providerId="ADAL" clId="{2C55090A-9F6D-4F86-9122-1528814634FE}" dt="2020-09-02T00:40:32.884" v="12980" actId="164"/>
          <ac:cxnSpMkLst>
            <pc:docMk/>
            <pc:sldMk cId="3457041863" sldId="1122"/>
            <ac:cxnSpMk id="410" creationId="{7C12E1B4-8220-497F-A61E-B18D57A81B3E}"/>
          </ac:cxnSpMkLst>
        </pc:cxnChg>
        <pc:cxnChg chg="add mod">
          <ac:chgData name="Danielle Detering" userId="385b7343-7e51-4167-b40a-3bc9ed8e0e06" providerId="ADAL" clId="{2C55090A-9F6D-4F86-9122-1528814634FE}" dt="2020-09-02T00:40:32.884" v="12980" actId="164"/>
          <ac:cxnSpMkLst>
            <pc:docMk/>
            <pc:sldMk cId="3457041863" sldId="1122"/>
            <ac:cxnSpMk id="411" creationId="{5A7EDB3F-707F-4052-BE9B-A995FB985097}"/>
          </ac:cxnSpMkLst>
        </pc:cxnChg>
        <pc:cxnChg chg="add mod">
          <ac:chgData name="Danielle Detering" userId="385b7343-7e51-4167-b40a-3bc9ed8e0e06" providerId="ADAL" clId="{2C55090A-9F6D-4F86-9122-1528814634FE}" dt="2020-09-02T00:40:32.884" v="12980" actId="164"/>
          <ac:cxnSpMkLst>
            <pc:docMk/>
            <pc:sldMk cId="3457041863" sldId="1122"/>
            <ac:cxnSpMk id="412" creationId="{DAC465A3-EFC5-4498-B560-9B7F69CCC8BA}"/>
          </ac:cxnSpMkLst>
        </pc:cxnChg>
        <pc:cxnChg chg="add mod">
          <ac:chgData name="Danielle Detering" userId="385b7343-7e51-4167-b40a-3bc9ed8e0e06" providerId="ADAL" clId="{2C55090A-9F6D-4F86-9122-1528814634FE}" dt="2020-09-02T00:40:32.884" v="12980" actId="164"/>
          <ac:cxnSpMkLst>
            <pc:docMk/>
            <pc:sldMk cId="3457041863" sldId="1122"/>
            <ac:cxnSpMk id="413" creationId="{8AAD4D86-0E62-490F-B5F8-2661AB54D9F4}"/>
          </ac:cxnSpMkLst>
        </pc:cxnChg>
        <pc:cxnChg chg="add mod">
          <ac:chgData name="Danielle Detering" userId="385b7343-7e51-4167-b40a-3bc9ed8e0e06" providerId="ADAL" clId="{2C55090A-9F6D-4F86-9122-1528814634FE}" dt="2020-09-02T00:40:32.884" v="12980" actId="164"/>
          <ac:cxnSpMkLst>
            <pc:docMk/>
            <pc:sldMk cId="3457041863" sldId="1122"/>
            <ac:cxnSpMk id="414" creationId="{E710CE99-DA5E-4070-BCBD-5711E8C356F2}"/>
          </ac:cxnSpMkLst>
        </pc:cxnChg>
        <pc:cxnChg chg="add mod">
          <ac:chgData name="Danielle Detering" userId="385b7343-7e51-4167-b40a-3bc9ed8e0e06" providerId="ADAL" clId="{2C55090A-9F6D-4F86-9122-1528814634FE}" dt="2020-09-02T00:40:32.884" v="12980" actId="164"/>
          <ac:cxnSpMkLst>
            <pc:docMk/>
            <pc:sldMk cId="3457041863" sldId="1122"/>
            <ac:cxnSpMk id="415" creationId="{23D5014D-B0F8-4CE7-AAAB-F7E8FFB23AF5}"/>
          </ac:cxnSpMkLst>
        </pc:cxnChg>
        <pc:cxnChg chg="add mod">
          <ac:chgData name="Danielle Detering" userId="385b7343-7e51-4167-b40a-3bc9ed8e0e06" providerId="ADAL" clId="{2C55090A-9F6D-4F86-9122-1528814634FE}" dt="2020-09-02T00:40:32.884" v="12980" actId="164"/>
          <ac:cxnSpMkLst>
            <pc:docMk/>
            <pc:sldMk cId="3457041863" sldId="1122"/>
            <ac:cxnSpMk id="428" creationId="{1316D781-1EC9-48C3-A99B-0C1A944C5977}"/>
          </ac:cxnSpMkLst>
        </pc:cxnChg>
        <pc:cxnChg chg="add mod">
          <ac:chgData name="Danielle Detering" userId="385b7343-7e51-4167-b40a-3bc9ed8e0e06" providerId="ADAL" clId="{2C55090A-9F6D-4F86-9122-1528814634FE}" dt="2020-09-02T00:40:32.884" v="12980" actId="164"/>
          <ac:cxnSpMkLst>
            <pc:docMk/>
            <pc:sldMk cId="3457041863" sldId="1122"/>
            <ac:cxnSpMk id="437" creationId="{995AE504-CC31-4BAF-9194-AAE1773FA678}"/>
          </ac:cxnSpMkLst>
        </pc:cxnChg>
        <pc:cxnChg chg="add mod">
          <ac:chgData name="Danielle Detering" userId="385b7343-7e51-4167-b40a-3bc9ed8e0e06" providerId="ADAL" clId="{2C55090A-9F6D-4F86-9122-1528814634FE}" dt="2020-09-02T00:40:32.884" v="12980" actId="164"/>
          <ac:cxnSpMkLst>
            <pc:docMk/>
            <pc:sldMk cId="3457041863" sldId="1122"/>
            <ac:cxnSpMk id="438" creationId="{9E057F81-89B4-4A7F-A2D4-8D282B016FA0}"/>
          </ac:cxnSpMkLst>
        </pc:cxnChg>
        <pc:cxnChg chg="add mod">
          <ac:chgData name="Danielle Detering" userId="385b7343-7e51-4167-b40a-3bc9ed8e0e06" providerId="ADAL" clId="{2C55090A-9F6D-4F86-9122-1528814634FE}" dt="2020-09-02T00:40:32.884" v="12980" actId="164"/>
          <ac:cxnSpMkLst>
            <pc:docMk/>
            <pc:sldMk cId="3457041863" sldId="1122"/>
            <ac:cxnSpMk id="439" creationId="{BE0FAEAA-71D5-4C7F-A49E-2F4BA579B848}"/>
          </ac:cxnSpMkLst>
        </pc:cxnChg>
        <pc:cxnChg chg="add mod">
          <ac:chgData name="Danielle Detering" userId="385b7343-7e51-4167-b40a-3bc9ed8e0e06" providerId="ADAL" clId="{2C55090A-9F6D-4F86-9122-1528814634FE}" dt="2020-09-02T00:40:32.884" v="12980" actId="164"/>
          <ac:cxnSpMkLst>
            <pc:docMk/>
            <pc:sldMk cId="3457041863" sldId="1122"/>
            <ac:cxnSpMk id="440" creationId="{2F8B1274-54A4-4D7B-8E70-60FBA4D17D79}"/>
          </ac:cxnSpMkLst>
        </pc:cxnChg>
        <pc:cxnChg chg="add mod">
          <ac:chgData name="Danielle Detering" userId="385b7343-7e51-4167-b40a-3bc9ed8e0e06" providerId="ADAL" clId="{2C55090A-9F6D-4F86-9122-1528814634FE}" dt="2020-09-02T00:40:32.884" v="12980" actId="164"/>
          <ac:cxnSpMkLst>
            <pc:docMk/>
            <pc:sldMk cId="3457041863" sldId="1122"/>
            <ac:cxnSpMk id="441" creationId="{B484B666-451B-44B5-AD5C-025848F53ACC}"/>
          </ac:cxnSpMkLst>
        </pc:cxnChg>
        <pc:cxnChg chg="add mod">
          <ac:chgData name="Danielle Detering" userId="385b7343-7e51-4167-b40a-3bc9ed8e0e06" providerId="ADAL" clId="{2C55090A-9F6D-4F86-9122-1528814634FE}" dt="2020-09-02T00:40:32.884" v="12980" actId="164"/>
          <ac:cxnSpMkLst>
            <pc:docMk/>
            <pc:sldMk cId="3457041863" sldId="1122"/>
            <ac:cxnSpMk id="442" creationId="{F5AD7C34-5F26-440D-910E-A445FA5CDD5B}"/>
          </ac:cxnSpMkLst>
        </pc:cxnChg>
        <pc:cxnChg chg="add mod">
          <ac:chgData name="Danielle Detering" userId="385b7343-7e51-4167-b40a-3bc9ed8e0e06" providerId="ADAL" clId="{2C55090A-9F6D-4F86-9122-1528814634FE}" dt="2020-09-02T00:40:32.884" v="12980" actId="164"/>
          <ac:cxnSpMkLst>
            <pc:docMk/>
            <pc:sldMk cId="3457041863" sldId="1122"/>
            <ac:cxnSpMk id="443" creationId="{4F485B82-EFF8-4D3F-BF8B-F7D61503DAAE}"/>
          </ac:cxnSpMkLst>
        </pc:cxnChg>
        <pc:cxnChg chg="add mod">
          <ac:chgData name="Danielle Detering" userId="385b7343-7e51-4167-b40a-3bc9ed8e0e06" providerId="ADAL" clId="{2C55090A-9F6D-4F86-9122-1528814634FE}" dt="2020-09-02T00:40:32.884" v="12980" actId="164"/>
          <ac:cxnSpMkLst>
            <pc:docMk/>
            <pc:sldMk cId="3457041863" sldId="1122"/>
            <ac:cxnSpMk id="444" creationId="{16728C33-B27B-4F89-A250-E2A79417561A}"/>
          </ac:cxnSpMkLst>
        </pc:cxnChg>
        <pc:cxnChg chg="add mod">
          <ac:chgData name="Danielle Detering" userId="385b7343-7e51-4167-b40a-3bc9ed8e0e06" providerId="ADAL" clId="{2C55090A-9F6D-4F86-9122-1528814634FE}" dt="2020-09-02T00:40:32.884" v="12980" actId="164"/>
          <ac:cxnSpMkLst>
            <pc:docMk/>
            <pc:sldMk cId="3457041863" sldId="1122"/>
            <ac:cxnSpMk id="445" creationId="{0E1886FA-03FB-465E-910C-82ABCD1443D3}"/>
          </ac:cxnSpMkLst>
        </pc:cxnChg>
        <pc:cxnChg chg="add mod">
          <ac:chgData name="Danielle Detering" userId="385b7343-7e51-4167-b40a-3bc9ed8e0e06" providerId="ADAL" clId="{2C55090A-9F6D-4F86-9122-1528814634FE}" dt="2020-09-02T00:40:32.884" v="12980" actId="164"/>
          <ac:cxnSpMkLst>
            <pc:docMk/>
            <pc:sldMk cId="3457041863" sldId="1122"/>
            <ac:cxnSpMk id="446" creationId="{6F370DD2-0649-43B3-9809-802F3A175CFC}"/>
          </ac:cxnSpMkLst>
        </pc:cxnChg>
        <pc:cxnChg chg="add mod">
          <ac:chgData name="Danielle Detering" userId="385b7343-7e51-4167-b40a-3bc9ed8e0e06" providerId="ADAL" clId="{2C55090A-9F6D-4F86-9122-1528814634FE}" dt="2020-09-02T00:40:32.884" v="12980" actId="164"/>
          <ac:cxnSpMkLst>
            <pc:docMk/>
            <pc:sldMk cId="3457041863" sldId="1122"/>
            <ac:cxnSpMk id="447" creationId="{8DA40D63-345A-45C1-8EEC-05353213E5F3}"/>
          </ac:cxnSpMkLst>
        </pc:cxnChg>
        <pc:cxnChg chg="add mod">
          <ac:chgData name="Danielle Detering" userId="385b7343-7e51-4167-b40a-3bc9ed8e0e06" providerId="ADAL" clId="{2C55090A-9F6D-4F86-9122-1528814634FE}" dt="2020-09-02T00:40:32.884" v="12980" actId="164"/>
          <ac:cxnSpMkLst>
            <pc:docMk/>
            <pc:sldMk cId="3457041863" sldId="1122"/>
            <ac:cxnSpMk id="448" creationId="{1B251659-61AA-403C-A2BA-388C390548A6}"/>
          </ac:cxnSpMkLst>
        </pc:cxnChg>
        <pc:cxnChg chg="add mod">
          <ac:chgData name="Danielle Detering" userId="385b7343-7e51-4167-b40a-3bc9ed8e0e06" providerId="ADAL" clId="{2C55090A-9F6D-4F86-9122-1528814634FE}" dt="2020-09-02T01:01:44.869" v="13061" actId="1076"/>
          <ac:cxnSpMkLst>
            <pc:docMk/>
            <pc:sldMk cId="3457041863" sldId="1122"/>
            <ac:cxnSpMk id="454" creationId="{6DD13260-7FD3-4893-A724-63D6EC5D0F35}"/>
          </ac:cxnSpMkLst>
        </pc:cxnChg>
      </pc:sldChg>
      <pc:sldChg chg="addSp modSp add mod modNotesTx">
        <pc:chgData name="Danielle Detering" userId="385b7343-7e51-4167-b40a-3bc9ed8e0e06" providerId="ADAL" clId="{2C55090A-9F6D-4F86-9122-1528814634FE}" dt="2020-09-02T00:33:57.570" v="12299" actId="1076"/>
        <pc:sldMkLst>
          <pc:docMk/>
          <pc:sldMk cId="712628761" sldId="1123"/>
        </pc:sldMkLst>
        <pc:picChg chg="add mod">
          <ac:chgData name="Danielle Detering" userId="385b7343-7e51-4167-b40a-3bc9ed8e0e06" providerId="ADAL" clId="{2C55090A-9F6D-4F86-9122-1528814634FE}" dt="2020-09-02T00:33:57.570" v="12299" actId="1076"/>
          <ac:picMkLst>
            <pc:docMk/>
            <pc:sldMk cId="712628761" sldId="1123"/>
            <ac:picMk id="7" creationId="{FEE39154-D6B2-4FBB-9D2B-2441CFA5ECF5}"/>
          </ac:picMkLst>
        </pc:picChg>
        <pc:cxnChg chg="add mod">
          <ac:chgData name="Danielle Detering" userId="385b7343-7e51-4167-b40a-3bc9ed8e0e06" providerId="ADAL" clId="{2C55090A-9F6D-4F86-9122-1528814634FE}" dt="2020-09-02T00:33:28.234" v="12297" actId="1076"/>
          <ac:cxnSpMkLst>
            <pc:docMk/>
            <pc:sldMk cId="712628761" sldId="1123"/>
            <ac:cxnSpMk id="217" creationId="{FF85AEDF-73F7-4DA1-AB17-7F49E5306298}"/>
          </ac:cxnSpMkLst>
        </pc:cxnChg>
      </pc:sldChg>
      <pc:sldChg chg="addSp delSp modSp add mod modNotesTx">
        <pc:chgData name="Danielle Detering" userId="385b7343-7e51-4167-b40a-3bc9ed8e0e06" providerId="ADAL" clId="{2C55090A-9F6D-4F86-9122-1528814634FE}" dt="2020-09-02T02:45:11.293" v="17995" actId="1076"/>
        <pc:sldMkLst>
          <pc:docMk/>
          <pc:sldMk cId="2458487438" sldId="1124"/>
        </pc:sldMkLst>
        <pc:spChg chg="mod">
          <ac:chgData name="Danielle Detering" userId="385b7343-7e51-4167-b40a-3bc9ed8e0e06" providerId="ADAL" clId="{2C55090A-9F6D-4F86-9122-1528814634FE}" dt="2020-09-02T01:05:44.918" v="13293" actId="20577"/>
          <ac:spMkLst>
            <pc:docMk/>
            <pc:sldMk cId="2458487438" sldId="1124"/>
            <ac:spMk id="2" creationId="{13DDE902-0C6D-8D45-962E-302ABDE4FDA4}"/>
          </ac:spMkLst>
        </pc:spChg>
        <pc:spChg chg="del">
          <ac:chgData name="Danielle Detering" userId="385b7343-7e51-4167-b40a-3bc9ed8e0e06" providerId="ADAL" clId="{2C55090A-9F6D-4F86-9122-1528814634FE}" dt="2020-09-02T01:53:36.848" v="16001" actId="478"/>
          <ac:spMkLst>
            <pc:docMk/>
            <pc:sldMk cId="2458487438" sldId="1124"/>
            <ac:spMk id="9" creationId="{B2B06C72-218C-478E-BEFE-65BD61C22BCB}"/>
          </ac:spMkLst>
        </pc:spChg>
        <pc:spChg chg="del">
          <ac:chgData name="Danielle Detering" userId="385b7343-7e51-4167-b40a-3bc9ed8e0e06" providerId="ADAL" clId="{2C55090A-9F6D-4F86-9122-1528814634FE}" dt="2020-09-02T01:53:36.848" v="16001" actId="478"/>
          <ac:spMkLst>
            <pc:docMk/>
            <pc:sldMk cId="2458487438" sldId="1124"/>
            <ac:spMk id="10" creationId="{F89BD53D-8374-4A4C-BF9C-6F483B74E77E}"/>
          </ac:spMkLst>
        </pc:spChg>
        <pc:spChg chg="del">
          <ac:chgData name="Danielle Detering" userId="385b7343-7e51-4167-b40a-3bc9ed8e0e06" providerId="ADAL" clId="{2C55090A-9F6D-4F86-9122-1528814634FE}" dt="2020-09-02T01:53:36.848" v="16001" actId="478"/>
          <ac:spMkLst>
            <pc:docMk/>
            <pc:sldMk cId="2458487438" sldId="1124"/>
            <ac:spMk id="15" creationId="{B3335D38-6FE4-401D-A2C7-623F5F18CD68}"/>
          </ac:spMkLst>
        </pc:spChg>
        <pc:spChg chg="del">
          <ac:chgData name="Danielle Detering" userId="385b7343-7e51-4167-b40a-3bc9ed8e0e06" providerId="ADAL" clId="{2C55090A-9F6D-4F86-9122-1528814634FE}" dt="2020-09-02T01:53:36.848" v="16001" actId="478"/>
          <ac:spMkLst>
            <pc:docMk/>
            <pc:sldMk cId="2458487438" sldId="1124"/>
            <ac:spMk id="17" creationId="{E053FC98-4A38-48E0-818B-D5BE221ECBB4}"/>
          </ac:spMkLst>
        </pc:spChg>
        <pc:spChg chg="add mod">
          <ac:chgData name="Danielle Detering" userId="385b7343-7e51-4167-b40a-3bc9ed8e0e06" providerId="ADAL" clId="{2C55090A-9F6D-4F86-9122-1528814634FE}" dt="2020-09-02T02:22:44.876" v="16305" actId="164"/>
          <ac:spMkLst>
            <pc:docMk/>
            <pc:sldMk cId="2458487438" sldId="1124"/>
            <ac:spMk id="192" creationId="{0244D40D-8493-462E-BD56-53DBC56C2599}"/>
          </ac:spMkLst>
        </pc:spChg>
        <pc:spChg chg="add mod">
          <ac:chgData name="Danielle Detering" userId="385b7343-7e51-4167-b40a-3bc9ed8e0e06" providerId="ADAL" clId="{2C55090A-9F6D-4F86-9122-1528814634FE}" dt="2020-09-02T02:22:44.876" v="16305" actId="164"/>
          <ac:spMkLst>
            <pc:docMk/>
            <pc:sldMk cId="2458487438" sldId="1124"/>
            <ac:spMk id="193" creationId="{2D0215C3-86DE-424C-AF4A-61196E0BCADE}"/>
          </ac:spMkLst>
        </pc:spChg>
        <pc:spChg chg="add del">
          <ac:chgData name="Danielle Detering" userId="385b7343-7e51-4167-b40a-3bc9ed8e0e06" providerId="ADAL" clId="{2C55090A-9F6D-4F86-9122-1528814634FE}" dt="2020-09-02T02:40:59.952" v="17967" actId="478"/>
          <ac:spMkLst>
            <pc:docMk/>
            <pc:sldMk cId="2458487438" sldId="1124"/>
            <ac:spMk id="203" creationId="{4D221BA7-5CA1-468F-8F05-1B6C4E8C8509}"/>
          </ac:spMkLst>
        </pc:spChg>
        <pc:spChg chg="add mod">
          <ac:chgData name="Danielle Detering" userId="385b7343-7e51-4167-b40a-3bc9ed8e0e06" providerId="ADAL" clId="{2C55090A-9F6D-4F86-9122-1528814634FE}" dt="2020-09-02T02:44:54.264" v="17994" actId="1076"/>
          <ac:spMkLst>
            <pc:docMk/>
            <pc:sldMk cId="2458487438" sldId="1124"/>
            <ac:spMk id="209" creationId="{3124B323-9A4B-4316-B490-4C9657A9355C}"/>
          </ac:spMkLst>
        </pc:spChg>
        <pc:spChg chg="mod topLvl">
          <ac:chgData name="Danielle Detering" userId="385b7343-7e51-4167-b40a-3bc9ed8e0e06" providerId="ADAL" clId="{2C55090A-9F6D-4F86-9122-1528814634FE}" dt="2020-09-02T01:58:06.303" v="16036" actId="164"/>
          <ac:spMkLst>
            <pc:docMk/>
            <pc:sldMk cId="2458487438" sldId="1124"/>
            <ac:spMk id="226" creationId="{8EF99E3B-39D9-4F1A-8879-18B36A61B51D}"/>
          </ac:spMkLst>
        </pc:spChg>
        <pc:spChg chg="mod topLvl">
          <ac:chgData name="Danielle Detering" userId="385b7343-7e51-4167-b40a-3bc9ed8e0e06" providerId="ADAL" clId="{2C55090A-9F6D-4F86-9122-1528814634FE}" dt="2020-09-02T01:58:06.303" v="16036" actId="164"/>
          <ac:spMkLst>
            <pc:docMk/>
            <pc:sldMk cId="2458487438" sldId="1124"/>
            <ac:spMk id="227" creationId="{C2839616-52E6-4269-8E8B-9A4A24F3158E}"/>
          </ac:spMkLst>
        </pc:spChg>
        <pc:spChg chg="mod topLvl">
          <ac:chgData name="Danielle Detering" userId="385b7343-7e51-4167-b40a-3bc9ed8e0e06" providerId="ADAL" clId="{2C55090A-9F6D-4F86-9122-1528814634FE}" dt="2020-09-02T01:58:06.303" v="16036" actId="164"/>
          <ac:spMkLst>
            <pc:docMk/>
            <pc:sldMk cId="2458487438" sldId="1124"/>
            <ac:spMk id="228" creationId="{27FF13F0-1AF2-411F-8179-12463945267B}"/>
          </ac:spMkLst>
        </pc:spChg>
        <pc:spChg chg="mod topLvl">
          <ac:chgData name="Danielle Detering" userId="385b7343-7e51-4167-b40a-3bc9ed8e0e06" providerId="ADAL" clId="{2C55090A-9F6D-4F86-9122-1528814634FE}" dt="2020-09-02T01:58:06.303" v="16036" actId="164"/>
          <ac:spMkLst>
            <pc:docMk/>
            <pc:sldMk cId="2458487438" sldId="1124"/>
            <ac:spMk id="229" creationId="{B617B33D-E5A6-4EBA-BD4B-2A0DBEC7DF62}"/>
          </ac:spMkLst>
        </pc:spChg>
        <pc:spChg chg="mod topLvl">
          <ac:chgData name="Danielle Detering" userId="385b7343-7e51-4167-b40a-3bc9ed8e0e06" providerId="ADAL" clId="{2C55090A-9F6D-4F86-9122-1528814634FE}" dt="2020-09-02T01:58:06.303" v="16036" actId="164"/>
          <ac:spMkLst>
            <pc:docMk/>
            <pc:sldMk cId="2458487438" sldId="1124"/>
            <ac:spMk id="230" creationId="{50D3B270-76A8-409A-8E97-08B052FA2B6C}"/>
          </ac:spMkLst>
        </pc:spChg>
        <pc:spChg chg="mod topLvl">
          <ac:chgData name="Danielle Detering" userId="385b7343-7e51-4167-b40a-3bc9ed8e0e06" providerId="ADAL" clId="{2C55090A-9F6D-4F86-9122-1528814634FE}" dt="2020-09-02T01:58:06.303" v="16036" actId="164"/>
          <ac:spMkLst>
            <pc:docMk/>
            <pc:sldMk cId="2458487438" sldId="1124"/>
            <ac:spMk id="324" creationId="{D9471A26-34C1-45FD-8531-CA8B0F23A0E7}"/>
          </ac:spMkLst>
        </pc:spChg>
        <pc:spChg chg="mod topLvl">
          <ac:chgData name="Danielle Detering" userId="385b7343-7e51-4167-b40a-3bc9ed8e0e06" providerId="ADAL" clId="{2C55090A-9F6D-4F86-9122-1528814634FE}" dt="2020-09-02T01:58:06.303" v="16036" actId="164"/>
          <ac:spMkLst>
            <pc:docMk/>
            <pc:sldMk cId="2458487438" sldId="1124"/>
            <ac:spMk id="325" creationId="{CC8124D6-0ABB-4518-9CF4-25BFDEF365AE}"/>
          </ac:spMkLst>
        </pc:spChg>
        <pc:spChg chg="del mod">
          <ac:chgData name="Danielle Detering" userId="385b7343-7e51-4167-b40a-3bc9ed8e0e06" providerId="ADAL" clId="{2C55090A-9F6D-4F86-9122-1528814634FE}" dt="2020-09-02T01:57:12.563" v="16030" actId="478"/>
          <ac:spMkLst>
            <pc:docMk/>
            <pc:sldMk cId="2458487438" sldId="1124"/>
            <ac:spMk id="326" creationId="{25162F4E-8751-47E8-8F04-CE82BD8FE1BD}"/>
          </ac:spMkLst>
        </pc:spChg>
        <pc:spChg chg="mod">
          <ac:chgData name="Danielle Detering" userId="385b7343-7e51-4167-b40a-3bc9ed8e0e06" providerId="ADAL" clId="{2C55090A-9F6D-4F86-9122-1528814634FE}" dt="2020-09-02T02:00:45.135" v="16084"/>
          <ac:spMkLst>
            <pc:docMk/>
            <pc:sldMk cId="2458487438" sldId="1124"/>
            <ac:spMk id="407" creationId="{0388880A-B0F1-4933-9B20-8047B979EA84}"/>
          </ac:spMkLst>
        </pc:spChg>
        <pc:spChg chg="mod">
          <ac:chgData name="Danielle Detering" userId="385b7343-7e51-4167-b40a-3bc9ed8e0e06" providerId="ADAL" clId="{2C55090A-9F6D-4F86-9122-1528814634FE}" dt="2020-09-02T02:00:45.135" v="16084"/>
          <ac:spMkLst>
            <pc:docMk/>
            <pc:sldMk cId="2458487438" sldId="1124"/>
            <ac:spMk id="451" creationId="{EEB86093-27CB-4C04-87E1-109F01EDAF75}"/>
          </ac:spMkLst>
        </pc:spChg>
        <pc:spChg chg="mod">
          <ac:chgData name="Danielle Detering" userId="385b7343-7e51-4167-b40a-3bc9ed8e0e06" providerId="ADAL" clId="{2C55090A-9F6D-4F86-9122-1528814634FE}" dt="2020-09-02T02:00:45.135" v="16084"/>
          <ac:spMkLst>
            <pc:docMk/>
            <pc:sldMk cId="2458487438" sldId="1124"/>
            <ac:spMk id="452" creationId="{33279710-B2EE-4B45-8AEB-7138A58C12CE}"/>
          </ac:spMkLst>
        </pc:spChg>
        <pc:spChg chg="mod">
          <ac:chgData name="Danielle Detering" userId="385b7343-7e51-4167-b40a-3bc9ed8e0e06" providerId="ADAL" clId="{2C55090A-9F6D-4F86-9122-1528814634FE}" dt="2020-09-02T02:00:45.135" v="16084"/>
          <ac:spMkLst>
            <pc:docMk/>
            <pc:sldMk cId="2458487438" sldId="1124"/>
            <ac:spMk id="453" creationId="{CD70CE8B-ABDB-46C1-B299-4DF730ADCC96}"/>
          </ac:spMkLst>
        </pc:spChg>
        <pc:spChg chg="mod">
          <ac:chgData name="Danielle Detering" userId="385b7343-7e51-4167-b40a-3bc9ed8e0e06" providerId="ADAL" clId="{2C55090A-9F6D-4F86-9122-1528814634FE}" dt="2020-09-02T02:00:45.135" v="16084"/>
          <ac:spMkLst>
            <pc:docMk/>
            <pc:sldMk cId="2458487438" sldId="1124"/>
            <ac:spMk id="455" creationId="{9C292BDB-7765-41E2-95F8-7FF0631E3068}"/>
          </ac:spMkLst>
        </pc:spChg>
        <pc:spChg chg="mod">
          <ac:chgData name="Danielle Detering" userId="385b7343-7e51-4167-b40a-3bc9ed8e0e06" providerId="ADAL" clId="{2C55090A-9F6D-4F86-9122-1528814634FE}" dt="2020-09-02T02:00:45.135" v="16084"/>
          <ac:spMkLst>
            <pc:docMk/>
            <pc:sldMk cId="2458487438" sldId="1124"/>
            <ac:spMk id="456" creationId="{1EE8D51B-1E67-45C2-875E-D0C4D4C74EE9}"/>
          </ac:spMkLst>
        </pc:spChg>
        <pc:spChg chg="mod">
          <ac:chgData name="Danielle Detering" userId="385b7343-7e51-4167-b40a-3bc9ed8e0e06" providerId="ADAL" clId="{2C55090A-9F6D-4F86-9122-1528814634FE}" dt="2020-09-02T02:00:45.135" v="16084"/>
          <ac:spMkLst>
            <pc:docMk/>
            <pc:sldMk cId="2458487438" sldId="1124"/>
            <ac:spMk id="457" creationId="{58C13ADF-FBDF-437A-8459-1E6A9DBBF483}"/>
          </ac:spMkLst>
        </pc:spChg>
        <pc:spChg chg="add del">
          <ac:chgData name="Danielle Detering" userId="385b7343-7e51-4167-b40a-3bc9ed8e0e06" providerId="ADAL" clId="{2C55090A-9F6D-4F86-9122-1528814634FE}" dt="2020-09-02T02:01:17.239" v="16089" actId="478"/>
          <ac:spMkLst>
            <pc:docMk/>
            <pc:sldMk cId="2458487438" sldId="1124"/>
            <ac:spMk id="468" creationId="{4A316AF9-1B83-4545-A242-F4D688D41AB5}"/>
          </ac:spMkLst>
        </pc:spChg>
        <pc:spChg chg="mod">
          <ac:chgData name="Danielle Detering" userId="385b7343-7e51-4167-b40a-3bc9ed8e0e06" providerId="ADAL" clId="{2C55090A-9F6D-4F86-9122-1528814634FE}" dt="2020-09-02T02:04:57.537" v="16103" actId="207"/>
          <ac:spMkLst>
            <pc:docMk/>
            <pc:sldMk cId="2458487438" sldId="1124"/>
            <ac:spMk id="470" creationId="{10B888EA-A7A0-483C-87FE-D3E8D12EDF64}"/>
          </ac:spMkLst>
        </pc:spChg>
        <pc:spChg chg="mod">
          <ac:chgData name="Danielle Detering" userId="385b7343-7e51-4167-b40a-3bc9ed8e0e06" providerId="ADAL" clId="{2C55090A-9F6D-4F86-9122-1528814634FE}" dt="2020-09-02T02:02:48.195" v="16093" actId="207"/>
          <ac:spMkLst>
            <pc:docMk/>
            <pc:sldMk cId="2458487438" sldId="1124"/>
            <ac:spMk id="471" creationId="{CEBD8100-1A61-4F7F-9E69-CBA435077F89}"/>
          </ac:spMkLst>
        </pc:spChg>
        <pc:spChg chg="mod">
          <ac:chgData name="Danielle Detering" userId="385b7343-7e51-4167-b40a-3bc9ed8e0e06" providerId="ADAL" clId="{2C55090A-9F6D-4F86-9122-1528814634FE}" dt="2020-09-02T02:02:48.195" v="16093" actId="207"/>
          <ac:spMkLst>
            <pc:docMk/>
            <pc:sldMk cId="2458487438" sldId="1124"/>
            <ac:spMk id="472" creationId="{4E881174-A48A-4879-838B-5268538A5245}"/>
          </ac:spMkLst>
        </pc:spChg>
        <pc:spChg chg="mod">
          <ac:chgData name="Danielle Detering" userId="385b7343-7e51-4167-b40a-3bc9ed8e0e06" providerId="ADAL" clId="{2C55090A-9F6D-4F86-9122-1528814634FE}" dt="2020-09-02T02:02:48.195" v="16093" actId="207"/>
          <ac:spMkLst>
            <pc:docMk/>
            <pc:sldMk cId="2458487438" sldId="1124"/>
            <ac:spMk id="473" creationId="{8067D0D4-8932-4D95-A7E1-B877613F962D}"/>
          </ac:spMkLst>
        </pc:spChg>
        <pc:spChg chg="mod">
          <ac:chgData name="Danielle Detering" userId="385b7343-7e51-4167-b40a-3bc9ed8e0e06" providerId="ADAL" clId="{2C55090A-9F6D-4F86-9122-1528814634FE}" dt="2020-09-02T02:02:48.195" v="16093" actId="207"/>
          <ac:spMkLst>
            <pc:docMk/>
            <pc:sldMk cId="2458487438" sldId="1124"/>
            <ac:spMk id="474" creationId="{4ED4B5BD-BEE6-41F4-8921-C42A706822C1}"/>
          </ac:spMkLst>
        </pc:spChg>
        <pc:spChg chg="mod">
          <ac:chgData name="Danielle Detering" userId="385b7343-7e51-4167-b40a-3bc9ed8e0e06" providerId="ADAL" clId="{2C55090A-9F6D-4F86-9122-1528814634FE}" dt="2020-09-02T02:02:48.195" v="16093" actId="207"/>
          <ac:spMkLst>
            <pc:docMk/>
            <pc:sldMk cId="2458487438" sldId="1124"/>
            <ac:spMk id="475" creationId="{830B6A98-8F14-43A8-94AC-1F84F4EC0259}"/>
          </ac:spMkLst>
        </pc:spChg>
        <pc:spChg chg="mod">
          <ac:chgData name="Danielle Detering" userId="385b7343-7e51-4167-b40a-3bc9ed8e0e06" providerId="ADAL" clId="{2C55090A-9F6D-4F86-9122-1528814634FE}" dt="2020-09-02T02:02:48.195" v="16093" actId="207"/>
          <ac:spMkLst>
            <pc:docMk/>
            <pc:sldMk cId="2458487438" sldId="1124"/>
            <ac:spMk id="476" creationId="{129E7CEE-5A23-4E60-A857-5CAD469EB2B8}"/>
          </ac:spMkLst>
        </pc:spChg>
        <pc:spChg chg="add mod">
          <ac:chgData name="Danielle Detering" userId="385b7343-7e51-4167-b40a-3bc9ed8e0e06" providerId="ADAL" clId="{2C55090A-9F6D-4F86-9122-1528814634FE}" dt="2020-09-02T02:44:54.264" v="17994" actId="1076"/>
          <ac:spMkLst>
            <pc:docMk/>
            <pc:sldMk cId="2458487438" sldId="1124"/>
            <ac:spMk id="487" creationId="{C993C736-5060-4EA8-91D6-5DDCB5AB8B7B}"/>
          </ac:spMkLst>
        </pc:spChg>
        <pc:spChg chg="add del">
          <ac:chgData name="Danielle Detering" userId="385b7343-7e51-4167-b40a-3bc9ed8e0e06" providerId="ADAL" clId="{2C55090A-9F6D-4F86-9122-1528814634FE}" dt="2020-09-02T02:11:31.891" v="16191" actId="478"/>
          <ac:spMkLst>
            <pc:docMk/>
            <pc:sldMk cId="2458487438" sldId="1124"/>
            <ac:spMk id="498" creationId="{255B9C72-236B-4830-A910-F1A2A8E694A0}"/>
          </ac:spMkLst>
        </pc:spChg>
        <pc:spChg chg="add mod">
          <ac:chgData name="Danielle Detering" userId="385b7343-7e51-4167-b40a-3bc9ed8e0e06" providerId="ADAL" clId="{2C55090A-9F6D-4F86-9122-1528814634FE}" dt="2020-09-02T02:44:54.264" v="17994" actId="1076"/>
          <ac:spMkLst>
            <pc:docMk/>
            <pc:sldMk cId="2458487438" sldId="1124"/>
            <ac:spMk id="499" creationId="{47099E34-EE39-4824-8851-D6B416F23876}"/>
          </ac:spMkLst>
        </pc:spChg>
        <pc:spChg chg="add del mod">
          <ac:chgData name="Danielle Detering" userId="385b7343-7e51-4167-b40a-3bc9ed8e0e06" providerId="ADAL" clId="{2C55090A-9F6D-4F86-9122-1528814634FE}" dt="2020-09-02T02:14:56.902" v="16218" actId="478"/>
          <ac:spMkLst>
            <pc:docMk/>
            <pc:sldMk cId="2458487438" sldId="1124"/>
            <ac:spMk id="501" creationId="{4AB83B88-4CCF-4F6E-871A-8BB65F2AF810}"/>
          </ac:spMkLst>
        </pc:spChg>
        <pc:spChg chg="add mod">
          <ac:chgData name="Danielle Detering" userId="385b7343-7e51-4167-b40a-3bc9ed8e0e06" providerId="ADAL" clId="{2C55090A-9F6D-4F86-9122-1528814634FE}" dt="2020-09-02T02:44:54.264" v="17994" actId="1076"/>
          <ac:spMkLst>
            <pc:docMk/>
            <pc:sldMk cId="2458487438" sldId="1124"/>
            <ac:spMk id="503" creationId="{BFD083DA-01C2-4DCE-8F0C-8547A8AAAAC0}"/>
          </ac:spMkLst>
        </pc:spChg>
        <pc:spChg chg="add mod">
          <ac:chgData name="Danielle Detering" userId="385b7343-7e51-4167-b40a-3bc9ed8e0e06" providerId="ADAL" clId="{2C55090A-9F6D-4F86-9122-1528814634FE}" dt="2020-09-02T02:22:44.876" v="16305" actId="164"/>
          <ac:spMkLst>
            <pc:docMk/>
            <pc:sldMk cId="2458487438" sldId="1124"/>
            <ac:spMk id="507" creationId="{62C68861-A404-403C-AD8F-626C59B1B93D}"/>
          </ac:spMkLst>
        </pc:spChg>
        <pc:grpChg chg="del">
          <ac:chgData name="Danielle Detering" userId="385b7343-7e51-4167-b40a-3bc9ed8e0e06" providerId="ADAL" clId="{2C55090A-9F6D-4F86-9122-1528814634FE}" dt="2020-09-02T01:53:36.848" v="16001" actId="478"/>
          <ac:grpSpMkLst>
            <pc:docMk/>
            <pc:sldMk cId="2458487438" sldId="1124"/>
            <ac:grpSpMk id="5" creationId="{0A260191-ABBB-4B92-B186-6C51ED723ECE}"/>
          </ac:grpSpMkLst>
        </pc:grpChg>
        <pc:grpChg chg="del">
          <ac:chgData name="Danielle Detering" userId="385b7343-7e51-4167-b40a-3bc9ed8e0e06" providerId="ADAL" clId="{2C55090A-9F6D-4F86-9122-1528814634FE}" dt="2020-09-02T01:53:36.848" v="16001" actId="478"/>
          <ac:grpSpMkLst>
            <pc:docMk/>
            <pc:sldMk cId="2458487438" sldId="1124"/>
            <ac:grpSpMk id="8" creationId="{4BA26728-10D4-49DF-84C2-FBCE1873CB25}"/>
          </ac:grpSpMkLst>
        </pc:grpChg>
        <pc:grpChg chg="add mod">
          <ac:chgData name="Danielle Detering" userId="385b7343-7e51-4167-b40a-3bc9ed8e0e06" providerId="ADAL" clId="{2C55090A-9F6D-4F86-9122-1528814634FE}" dt="2020-09-02T02:44:54.264" v="17994" actId="1076"/>
          <ac:grpSpMkLst>
            <pc:docMk/>
            <pc:sldMk cId="2458487438" sldId="1124"/>
            <ac:grpSpMk id="22" creationId="{72D00E04-E509-4AC0-BE24-E79169DDD4B1}"/>
          </ac:grpSpMkLst>
        </pc:grpChg>
        <pc:grpChg chg="add mod">
          <ac:chgData name="Danielle Detering" userId="385b7343-7e51-4167-b40a-3bc9ed8e0e06" providerId="ADAL" clId="{2C55090A-9F6D-4F86-9122-1528814634FE}" dt="2020-09-02T02:44:54.264" v="17994" actId="1076"/>
          <ac:grpSpMkLst>
            <pc:docMk/>
            <pc:sldMk cId="2458487438" sldId="1124"/>
            <ac:grpSpMk id="201" creationId="{B9AEC4B3-4B1E-46D7-82E8-D524FB018BC6}"/>
          </ac:grpSpMkLst>
        </pc:grpChg>
        <pc:grpChg chg="add del mod">
          <ac:chgData name="Danielle Detering" userId="385b7343-7e51-4167-b40a-3bc9ed8e0e06" providerId="ADAL" clId="{2C55090A-9F6D-4F86-9122-1528814634FE}" dt="2020-09-02T01:57:37.163" v="16034" actId="165"/>
          <ac:grpSpMkLst>
            <pc:docMk/>
            <pc:sldMk cId="2458487438" sldId="1124"/>
            <ac:grpSpMk id="225" creationId="{7A6358F7-6A72-44FE-B80C-4126E63F399A}"/>
          </ac:grpSpMkLst>
        </pc:grpChg>
        <pc:grpChg chg="add del mod">
          <ac:chgData name="Danielle Detering" userId="385b7343-7e51-4167-b40a-3bc9ed8e0e06" providerId="ADAL" clId="{2C55090A-9F6D-4F86-9122-1528814634FE}" dt="2020-09-02T02:01:10.074" v="16087" actId="478"/>
          <ac:grpSpMkLst>
            <pc:docMk/>
            <pc:sldMk cId="2458487438" sldId="1124"/>
            <ac:grpSpMk id="405" creationId="{B91DAB44-8513-49D5-B383-53CF2D3E8333}"/>
          </ac:grpSpMkLst>
        </pc:grpChg>
        <pc:grpChg chg="add mod">
          <ac:chgData name="Danielle Detering" userId="385b7343-7e51-4167-b40a-3bc9ed8e0e06" providerId="ADAL" clId="{2C55090A-9F6D-4F86-9122-1528814634FE}" dt="2020-09-02T02:44:54.264" v="17994" actId="1076"/>
          <ac:grpSpMkLst>
            <pc:docMk/>
            <pc:sldMk cId="2458487438" sldId="1124"/>
            <ac:grpSpMk id="469" creationId="{BAFFF5FE-FC93-49CC-9F71-7DF885B26946}"/>
          </ac:grpSpMkLst>
        </pc:grpChg>
        <pc:graphicFrameChg chg="del">
          <ac:chgData name="Danielle Detering" userId="385b7343-7e51-4167-b40a-3bc9ed8e0e06" providerId="ADAL" clId="{2C55090A-9F6D-4F86-9122-1528814634FE}" dt="2020-09-02T01:53:36.848" v="16001" actId="478"/>
          <ac:graphicFrameMkLst>
            <pc:docMk/>
            <pc:sldMk cId="2458487438" sldId="1124"/>
            <ac:graphicFrameMk id="401" creationId="{44CD59BA-068E-40BB-B1B0-4AD241422ED6}"/>
          </ac:graphicFrameMkLst>
        </pc:graphicFrameChg>
        <pc:graphicFrameChg chg="del">
          <ac:chgData name="Danielle Detering" userId="385b7343-7e51-4167-b40a-3bc9ed8e0e06" providerId="ADAL" clId="{2C55090A-9F6D-4F86-9122-1528814634FE}" dt="2020-09-02T01:53:36.848" v="16001" actId="478"/>
          <ac:graphicFrameMkLst>
            <pc:docMk/>
            <pc:sldMk cId="2458487438" sldId="1124"/>
            <ac:graphicFrameMk id="449" creationId="{1B9BBCAB-CDEE-4A75-AA40-2294A587069C}"/>
          </ac:graphicFrameMkLst>
        </pc:graphicFrameChg>
        <pc:picChg chg="add mod">
          <ac:chgData name="Danielle Detering" userId="385b7343-7e51-4167-b40a-3bc9ed8e0e06" providerId="ADAL" clId="{2C55090A-9F6D-4F86-9122-1528814634FE}" dt="2020-09-02T02:44:54.264" v="17994" actId="1076"/>
          <ac:picMkLst>
            <pc:docMk/>
            <pc:sldMk cId="2458487438" sldId="1124"/>
            <ac:picMk id="24" creationId="{6F84B01E-D2A6-4AC3-B21F-C636F2DE1C0F}"/>
          </ac:picMkLst>
        </pc:picChg>
        <pc:picChg chg="add mod">
          <ac:chgData name="Danielle Detering" userId="385b7343-7e51-4167-b40a-3bc9ed8e0e06" providerId="ADAL" clId="{2C55090A-9F6D-4F86-9122-1528814634FE}" dt="2020-09-02T02:44:54.264" v="17994" actId="1076"/>
          <ac:picMkLst>
            <pc:docMk/>
            <pc:sldMk cId="2458487438" sldId="1124"/>
            <ac:picMk id="26" creationId="{BED8A4A4-2585-4F1A-845C-C1E7D32CEE2D}"/>
          </ac:picMkLst>
        </pc:picChg>
        <pc:picChg chg="add mod">
          <ac:chgData name="Danielle Detering" userId="385b7343-7e51-4167-b40a-3bc9ed8e0e06" providerId="ADAL" clId="{2C55090A-9F6D-4F86-9122-1528814634FE}" dt="2020-09-02T02:44:54.264" v="17994" actId="1076"/>
          <ac:picMkLst>
            <pc:docMk/>
            <pc:sldMk cId="2458487438" sldId="1124"/>
            <ac:picMk id="28" creationId="{910ADA5A-F85D-42C4-9016-A0DEA8974279}"/>
          </ac:picMkLst>
        </pc:picChg>
        <pc:picChg chg="add mod">
          <ac:chgData name="Danielle Detering" userId="385b7343-7e51-4167-b40a-3bc9ed8e0e06" providerId="ADAL" clId="{2C55090A-9F6D-4F86-9122-1528814634FE}" dt="2020-09-02T02:44:54.264" v="17994" actId="1076"/>
          <ac:picMkLst>
            <pc:docMk/>
            <pc:sldMk cId="2458487438" sldId="1124"/>
            <ac:picMk id="30" creationId="{7B3E8115-504F-45B1-B909-3EE9558C7E30}"/>
          </ac:picMkLst>
        </pc:picChg>
        <pc:picChg chg="add mod">
          <ac:chgData name="Danielle Detering" userId="385b7343-7e51-4167-b40a-3bc9ed8e0e06" providerId="ADAL" clId="{2C55090A-9F6D-4F86-9122-1528814634FE}" dt="2020-09-02T02:22:44.876" v="16305" actId="164"/>
          <ac:picMkLst>
            <pc:docMk/>
            <pc:sldMk cId="2458487438" sldId="1124"/>
            <ac:picMk id="196" creationId="{C2903F5D-CF76-4081-AFAD-21978B8692CB}"/>
          </ac:picMkLst>
        </pc:picChg>
        <pc:picChg chg="add mod">
          <ac:chgData name="Danielle Detering" userId="385b7343-7e51-4167-b40a-3bc9ed8e0e06" providerId="ADAL" clId="{2C55090A-9F6D-4F86-9122-1528814634FE}" dt="2020-09-02T02:22:44.876" v="16305" actId="164"/>
          <ac:picMkLst>
            <pc:docMk/>
            <pc:sldMk cId="2458487438" sldId="1124"/>
            <ac:picMk id="200" creationId="{8A8812E6-EE5C-4647-A551-536B57459CD5}"/>
          </ac:picMkLst>
        </pc:picChg>
        <pc:picChg chg="add mod">
          <ac:chgData name="Danielle Detering" userId="385b7343-7e51-4167-b40a-3bc9ed8e0e06" providerId="ADAL" clId="{2C55090A-9F6D-4F86-9122-1528814634FE}" dt="2020-09-02T02:44:54.264" v="17994" actId="1076"/>
          <ac:picMkLst>
            <pc:docMk/>
            <pc:sldMk cId="2458487438" sldId="1124"/>
            <ac:picMk id="205" creationId="{B20D5929-6991-49BB-92F3-DD446EA36598}"/>
          </ac:picMkLst>
        </pc:picChg>
        <pc:picChg chg="add mod">
          <ac:chgData name="Danielle Detering" userId="385b7343-7e51-4167-b40a-3bc9ed8e0e06" providerId="ADAL" clId="{2C55090A-9F6D-4F86-9122-1528814634FE}" dt="2020-09-02T02:44:54.264" v="17994" actId="1076"/>
          <ac:picMkLst>
            <pc:docMk/>
            <pc:sldMk cId="2458487438" sldId="1124"/>
            <ac:picMk id="206" creationId="{5D855A87-28EA-4D8B-91D1-AC5563A95D56}"/>
          </ac:picMkLst>
        </pc:picChg>
        <pc:picChg chg="add mod">
          <ac:chgData name="Danielle Detering" userId="385b7343-7e51-4167-b40a-3bc9ed8e0e06" providerId="ADAL" clId="{2C55090A-9F6D-4F86-9122-1528814634FE}" dt="2020-09-02T02:44:54.264" v="17994" actId="1076"/>
          <ac:picMkLst>
            <pc:docMk/>
            <pc:sldMk cId="2458487438" sldId="1124"/>
            <ac:picMk id="207" creationId="{178FB9D5-FEA6-4AE6-828E-0DABB921FC77}"/>
          </ac:picMkLst>
        </pc:picChg>
        <pc:picChg chg="add mod">
          <ac:chgData name="Danielle Detering" userId="385b7343-7e51-4167-b40a-3bc9ed8e0e06" providerId="ADAL" clId="{2C55090A-9F6D-4F86-9122-1528814634FE}" dt="2020-09-02T02:44:54.264" v="17994" actId="1076"/>
          <ac:picMkLst>
            <pc:docMk/>
            <pc:sldMk cId="2458487438" sldId="1124"/>
            <ac:picMk id="450" creationId="{CBBC2ABE-8DAD-4059-96A9-F3A59E2D87EC}"/>
          </ac:picMkLst>
        </pc:picChg>
        <pc:picChg chg="add mod">
          <ac:chgData name="Danielle Detering" userId="385b7343-7e51-4167-b40a-3bc9ed8e0e06" providerId="ADAL" clId="{2C55090A-9F6D-4F86-9122-1528814634FE}" dt="2020-09-02T02:44:54.264" v="17994" actId="1076"/>
          <ac:picMkLst>
            <pc:docMk/>
            <pc:sldMk cId="2458487438" sldId="1124"/>
            <ac:picMk id="489" creationId="{44CA6676-6136-4EAD-93EE-01E2A31FC837}"/>
          </ac:picMkLst>
        </pc:picChg>
        <pc:picChg chg="add mod">
          <ac:chgData name="Danielle Detering" userId="385b7343-7e51-4167-b40a-3bc9ed8e0e06" providerId="ADAL" clId="{2C55090A-9F6D-4F86-9122-1528814634FE}" dt="2020-09-02T02:44:54.264" v="17994" actId="1076"/>
          <ac:picMkLst>
            <pc:docMk/>
            <pc:sldMk cId="2458487438" sldId="1124"/>
            <ac:picMk id="491" creationId="{40CBB24D-C2F7-4FA4-970D-7B58047BCD35}"/>
          </ac:picMkLst>
        </pc:picChg>
        <pc:picChg chg="add mod">
          <ac:chgData name="Danielle Detering" userId="385b7343-7e51-4167-b40a-3bc9ed8e0e06" providerId="ADAL" clId="{2C55090A-9F6D-4F86-9122-1528814634FE}" dt="2020-09-02T02:44:54.264" v="17994" actId="1076"/>
          <ac:picMkLst>
            <pc:docMk/>
            <pc:sldMk cId="2458487438" sldId="1124"/>
            <ac:picMk id="493" creationId="{EB72A9BA-570A-49EA-8B43-F47A475A2E14}"/>
          </ac:picMkLst>
        </pc:picChg>
        <pc:picChg chg="add mod">
          <ac:chgData name="Danielle Detering" userId="385b7343-7e51-4167-b40a-3bc9ed8e0e06" providerId="ADAL" clId="{2C55090A-9F6D-4F86-9122-1528814634FE}" dt="2020-09-02T02:44:54.264" v="17994" actId="1076"/>
          <ac:picMkLst>
            <pc:docMk/>
            <pc:sldMk cId="2458487438" sldId="1124"/>
            <ac:picMk id="495" creationId="{C419D256-4BE9-4461-9373-20CE70F46F0D}"/>
          </ac:picMkLst>
        </pc:picChg>
        <pc:picChg chg="add mod">
          <ac:chgData name="Danielle Detering" userId="385b7343-7e51-4167-b40a-3bc9ed8e0e06" providerId="ADAL" clId="{2C55090A-9F6D-4F86-9122-1528814634FE}" dt="2020-09-02T02:44:54.264" v="17994" actId="1076"/>
          <ac:picMkLst>
            <pc:docMk/>
            <pc:sldMk cId="2458487438" sldId="1124"/>
            <ac:picMk id="497" creationId="{0AB0C3FE-3644-49EF-9DEA-EF934ED9F252}"/>
          </ac:picMkLst>
        </pc:picChg>
        <pc:cxnChg chg="del mod">
          <ac:chgData name="Danielle Detering" userId="385b7343-7e51-4167-b40a-3bc9ed8e0e06" providerId="ADAL" clId="{2C55090A-9F6D-4F86-9122-1528814634FE}" dt="2020-09-02T01:53:36.848" v="16001" actId="478"/>
          <ac:cxnSpMkLst>
            <pc:docMk/>
            <pc:sldMk cId="2458487438" sldId="1124"/>
            <ac:cxnSpMk id="12" creationId="{E356ECD9-DA80-486C-AEDE-BB46222EAE4F}"/>
          </ac:cxnSpMkLst>
        </pc:cxnChg>
        <pc:cxnChg chg="del mod">
          <ac:chgData name="Danielle Detering" userId="385b7343-7e51-4167-b40a-3bc9ed8e0e06" providerId="ADAL" clId="{2C55090A-9F6D-4F86-9122-1528814634FE}" dt="2020-09-02T01:53:36.848" v="16001" actId="478"/>
          <ac:cxnSpMkLst>
            <pc:docMk/>
            <pc:sldMk cId="2458487438" sldId="1124"/>
            <ac:cxnSpMk id="14" creationId="{9895581B-062D-48BD-9A86-C4BD653BB334}"/>
          </ac:cxnSpMkLst>
        </pc:cxnChg>
        <pc:cxnChg chg="mod">
          <ac:chgData name="Danielle Detering" userId="385b7343-7e51-4167-b40a-3bc9ed8e0e06" providerId="ADAL" clId="{2C55090A-9F6D-4F86-9122-1528814634FE}" dt="2020-09-02T01:53:36.848" v="16001" actId="478"/>
          <ac:cxnSpMkLst>
            <pc:docMk/>
            <pc:sldMk cId="2458487438" sldId="1124"/>
            <ac:cxnSpMk id="217" creationId="{DCD3D25B-D426-4D98-B62A-DADF310FD4BC}"/>
          </ac:cxnSpMkLst>
        </pc:cxnChg>
        <pc:cxnChg chg="mod">
          <ac:chgData name="Danielle Detering" userId="385b7343-7e51-4167-b40a-3bc9ed8e0e06" providerId="ADAL" clId="{2C55090A-9F6D-4F86-9122-1528814634FE}" dt="2020-09-02T01:53:36.848" v="16001" actId="478"/>
          <ac:cxnSpMkLst>
            <pc:docMk/>
            <pc:sldMk cId="2458487438" sldId="1124"/>
            <ac:cxnSpMk id="218" creationId="{463155B0-6E36-49FC-99DA-BED82386C11C}"/>
          </ac:cxnSpMkLst>
        </pc:cxnChg>
        <pc:cxnChg chg="mod">
          <ac:chgData name="Danielle Detering" userId="385b7343-7e51-4167-b40a-3bc9ed8e0e06" providerId="ADAL" clId="{2C55090A-9F6D-4F86-9122-1528814634FE}" dt="2020-09-02T01:53:36.848" v="16001" actId="478"/>
          <ac:cxnSpMkLst>
            <pc:docMk/>
            <pc:sldMk cId="2458487438" sldId="1124"/>
            <ac:cxnSpMk id="219" creationId="{966F64FA-E62F-4E66-859F-87570C92D53F}"/>
          </ac:cxnSpMkLst>
        </pc:cxnChg>
        <pc:cxnChg chg="mod">
          <ac:chgData name="Danielle Detering" userId="385b7343-7e51-4167-b40a-3bc9ed8e0e06" providerId="ADAL" clId="{2C55090A-9F6D-4F86-9122-1528814634FE}" dt="2020-09-02T01:53:36.848" v="16001" actId="478"/>
          <ac:cxnSpMkLst>
            <pc:docMk/>
            <pc:sldMk cId="2458487438" sldId="1124"/>
            <ac:cxnSpMk id="220" creationId="{2CEFCBB6-1DF3-42A4-AFDC-ABDA6B5EA236}"/>
          </ac:cxnSpMkLst>
        </pc:cxnChg>
        <pc:cxnChg chg="mod">
          <ac:chgData name="Danielle Detering" userId="385b7343-7e51-4167-b40a-3bc9ed8e0e06" providerId="ADAL" clId="{2C55090A-9F6D-4F86-9122-1528814634FE}" dt="2020-09-02T01:53:36.848" v="16001" actId="478"/>
          <ac:cxnSpMkLst>
            <pc:docMk/>
            <pc:sldMk cId="2458487438" sldId="1124"/>
            <ac:cxnSpMk id="221" creationId="{82EA8B80-DCD0-49A1-919C-7FE331117830}"/>
          </ac:cxnSpMkLst>
        </pc:cxnChg>
        <pc:cxnChg chg="mod">
          <ac:chgData name="Danielle Detering" userId="385b7343-7e51-4167-b40a-3bc9ed8e0e06" providerId="ADAL" clId="{2C55090A-9F6D-4F86-9122-1528814634FE}" dt="2020-09-02T01:53:36.848" v="16001" actId="478"/>
          <ac:cxnSpMkLst>
            <pc:docMk/>
            <pc:sldMk cId="2458487438" sldId="1124"/>
            <ac:cxnSpMk id="222" creationId="{FFBAB66A-A058-479F-813B-968CFE876A65}"/>
          </ac:cxnSpMkLst>
        </pc:cxnChg>
        <pc:cxnChg chg="mod">
          <ac:chgData name="Danielle Detering" userId="385b7343-7e51-4167-b40a-3bc9ed8e0e06" providerId="ADAL" clId="{2C55090A-9F6D-4F86-9122-1528814634FE}" dt="2020-09-02T01:53:36.848" v="16001" actId="478"/>
          <ac:cxnSpMkLst>
            <pc:docMk/>
            <pc:sldMk cId="2458487438" sldId="1124"/>
            <ac:cxnSpMk id="223" creationId="{8DEDB9DB-F7F8-4AD1-A61D-0024B8786369}"/>
          </ac:cxnSpMkLst>
        </pc:cxnChg>
        <pc:cxnChg chg="mod">
          <ac:chgData name="Danielle Detering" userId="385b7343-7e51-4167-b40a-3bc9ed8e0e06" providerId="ADAL" clId="{2C55090A-9F6D-4F86-9122-1528814634FE}" dt="2020-09-02T01:53:36.848" v="16001" actId="478"/>
          <ac:cxnSpMkLst>
            <pc:docMk/>
            <pc:sldMk cId="2458487438" sldId="1124"/>
            <ac:cxnSpMk id="224" creationId="{540CBDA7-BFD0-4898-B79A-5E4FAA469993}"/>
          </ac:cxnSpMkLst>
        </pc:cxnChg>
        <pc:cxnChg chg="mod">
          <ac:chgData name="Danielle Detering" userId="385b7343-7e51-4167-b40a-3bc9ed8e0e06" providerId="ADAL" clId="{2C55090A-9F6D-4F86-9122-1528814634FE}" dt="2020-09-02T01:53:36.848" v="16001" actId="478"/>
          <ac:cxnSpMkLst>
            <pc:docMk/>
            <pc:sldMk cId="2458487438" sldId="1124"/>
            <ac:cxnSpMk id="231" creationId="{CAB22B91-0545-49B4-98ED-51CC423756A2}"/>
          </ac:cxnSpMkLst>
        </pc:cxnChg>
        <pc:cxnChg chg="mod">
          <ac:chgData name="Danielle Detering" userId="385b7343-7e51-4167-b40a-3bc9ed8e0e06" providerId="ADAL" clId="{2C55090A-9F6D-4F86-9122-1528814634FE}" dt="2020-09-02T01:53:36.848" v="16001" actId="478"/>
          <ac:cxnSpMkLst>
            <pc:docMk/>
            <pc:sldMk cId="2458487438" sldId="1124"/>
            <ac:cxnSpMk id="232" creationId="{AC5A95C6-7565-45F4-AA97-66C62BE6EB78}"/>
          </ac:cxnSpMkLst>
        </pc:cxnChg>
        <pc:cxnChg chg="mod">
          <ac:chgData name="Danielle Detering" userId="385b7343-7e51-4167-b40a-3bc9ed8e0e06" providerId="ADAL" clId="{2C55090A-9F6D-4F86-9122-1528814634FE}" dt="2020-09-02T01:53:36.848" v="16001" actId="478"/>
          <ac:cxnSpMkLst>
            <pc:docMk/>
            <pc:sldMk cId="2458487438" sldId="1124"/>
            <ac:cxnSpMk id="233" creationId="{F5F69F4F-AFDF-4FB9-AC40-202226E061BB}"/>
          </ac:cxnSpMkLst>
        </pc:cxnChg>
        <pc:cxnChg chg="mod">
          <ac:chgData name="Danielle Detering" userId="385b7343-7e51-4167-b40a-3bc9ed8e0e06" providerId="ADAL" clId="{2C55090A-9F6D-4F86-9122-1528814634FE}" dt="2020-09-02T01:53:36.848" v="16001" actId="478"/>
          <ac:cxnSpMkLst>
            <pc:docMk/>
            <pc:sldMk cId="2458487438" sldId="1124"/>
            <ac:cxnSpMk id="234" creationId="{38574B95-CFCE-43A4-99A6-0BFD36E13DC3}"/>
          </ac:cxnSpMkLst>
        </pc:cxnChg>
        <pc:cxnChg chg="mod">
          <ac:chgData name="Danielle Detering" userId="385b7343-7e51-4167-b40a-3bc9ed8e0e06" providerId="ADAL" clId="{2C55090A-9F6D-4F86-9122-1528814634FE}" dt="2020-09-02T01:53:36.848" v="16001" actId="478"/>
          <ac:cxnSpMkLst>
            <pc:docMk/>
            <pc:sldMk cId="2458487438" sldId="1124"/>
            <ac:cxnSpMk id="235" creationId="{4802564C-2FB7-4EEE-989C-D2F4CEFC2F23}"/>
          </ac:cxnSpMkLst>
        </pc:cxnChg>
        <pc:cxnChg chg="mod">
          <ac:chgData name="Danielle Detering" userId="385b7343-7e51-4167-b40a-3bc9ed8e0e06" providerId="ADAL" clId="{2C55090A-9F6D-4F86-9122-1528814634FE}" dt="2020-09-02T01:53:36.848" v="16001" actId="478"/>
          <ac:cxnSpMkLst>
            <pc:docMk/>
            <pc:sldMk cId="2458487438" sldId="1124"/>
            <ac:cxnSpMk id="236" creationId="{BEC0ABDF-D7B3-4D89-9734-FF69ABCA5BAD}"/>
          </ac:cxnSpMkLst>
        </pc:cxnChg>
        <pc:cxnChg chg="mod">
          <ac:chgData name="Danielle Detering" userId="385b7343-7e51-4167-b40a-3bc9ed8e0e06" providerId="ADAL" clId="{2C55090A-9F6D-4F86-9122-1528814634FE}" dt="2020-09-02T01:53:36.848" v="16001" actId="478"/>
          <ac:cxnSpMkLst>
            <pc:docMk/>
            <pc:sldMk cId="2458487438" sldId="1124"/>
            <ac:cxnSpMk id="237" creationId="{09A9B08C-C16F-4C85-93B3-A1B586197B56}"/>
          </ac:cxnSpMkLst>
        </pc:cxnChg>
        <pc:cxnChg chg="mod">
          <ac:chgData name="Danielle Detering" userId="385b7343-7e51-4167-b40a-3bc9ed8e0e06" providerId="ADAL" clId="{2C55090A-9F6D-4F86-9122-1528814634FE}" dt="2020-09-02T01:53:36.848" v="16001" actId="478"/>
          <ac:cxnSpMkLst>
            <pc:docMk/>
            <pc:sldMk cId="2458487438" sldId="1124"/>
            <ac:cxnSpMk id="238" creationId="{E4307419-F021-43F0-A3E3-BE156EC675A8}"/>
          </ac:cxnSpMkLst>
        </pc:cxnChg>
        <pc:cxnChg chg="mod">
          <ac:chgData name="Danielle Detering" userId="385b7343-7e51-4167-b40a-3bc9ed8e0e06" providerId="ADAL" clId="{2C55090A-9F6D-4F86-9122-1528814634FE}" dt="2020-09-02T01:53:36.848" v="16001" actId="478"/>
          <ac:cxnSpMkLst>
            <pc:docMk/>
            <pc:sldMk cId="2458487438" sldId="1124"/>
            <ac:cxnSpMk id="239" creationId="{5FE2FF98-64D6-49F0-B99F-9D2D61C09CC2}"/>
          </ac:cxnSpMkLst>
        </pc:cxnChg>
        <pc:cxnChg chg="mod">
          <ac:chgData name="Danielle Detering" userId="385b7343-7e51-4167-b40a-3bc9ed8e0e06" providerId="ADAL" clId="{2C55090A-9F6D-4F86-9122-1528814634FE}" dt="2020-09-02T01:53:36.848" v="16001" actId="478"/>
          <ac:cxnSpMkLst>
            <pc:docMk/>
            <pc:sldMk cId="2458487438" sldId="1124"/>
            <ac:cxnSpMk id="240" creationId="{2B4B5EB0-0D2C-4D99-BFF6-F2D906E7B46A}"/>
          </ac:cxnSpMkLst>
        </pc:cxnChg>
        <pc:cxnChg chg="mod">
          <ac:chgData name="Danielle Detering" userId="385b7343-7e51-4167-b40a-3bc9ed8e0e06" providerId="ADAL" clId="{2C55090A-9F6D-4F86-9122-1528814634FE}" dt="2020-09-02T01:53:36.848" v="16001" actId="478"/>
          <ac:cxnSpMkLst>
            <pc:docMk/>
            <pc:sldMk cId="2458487438" sldId="1124"/>
            <ac:cxnSpMk id="241" creationId="{32D191E6-6F1B-44E6-B0E1-5DCE2A5B9237}"/>
          </ac:cxnSpMkLst>
        </pc:cxnChg>
        <pc:cxnChg chg="mod">
          <ac:chgData name="Danielle Detering" userId="385b7343-7e51-4167-b40a-3bc9ed8e0e06" providerId="ADAL" clId="{2C55090A-9F6D-4F86-9122-1528814634FE}" dt="2020-09-02T01:53:36.848" v="16001" actId="478"/>
          <ac:cxnSpMkLst>
            <pc:docMk/>
            <pc:sldMk cId="2458487438" sldId="1124"/>
            <ac:cxnSpMk id="242" creationId="{E291ABD9-0D06-4482-AEE7-B62B21238E27}"/>
          </ac:cxnSpMkLst>
        </pc:cxnChg>
        <pc:cxnChg chg="mod">
          <ac:chgData name="Danielle Detering" userId="385b7343-7e51-4167-b40a-3bc9ed8e0e06" providerId="ADAL" clId="{2C55090A-9F6D-4F86-9122-1528814634FE}" dt="2020-09-02T01:53:36.848" v="16001" actId="478"/>
          <ac:cxnSpMkLst>
            <pc:docMk/>
            <pc:sldMk cId="2458487438" sldId="1124"/>
            <ac:cxnSpMk id="243" creationId="{345BCB1D-18F3-49CB-B7C6-E24BAF1898FE}"/>
          </ac:cxnSpMkLst>
        </pc:cxnChg>
        <pc:cxnChg chg="mod">
          <ac:chgData name="Danielle Detering" userId="385b7343-7e51-4167-b40a-3bc9ed8e0e06" providerId="ADAL" clId="{2C55090A-9F6D-4F86-9122-1528814634FE}" dt="2020-09-02T01:53:36.848" v="16001" actId="478"/>
          <ac:cxnSpMkLst>
            <pc:docMk/>
            <pc:sldMk cId="2458487438" sldId="1124"/>
            <ac:cxnSpMk id="244" creationId="{C3B1AD8B-9B43-46D5-BCD5-B9F38A451204}"/>
          </ac:cxnSpMkLst>
        </pc:cxnChg>
        <pc:cxnChg chg="mod">
          <ac:chgData name="Danielle Detering" userId="385b7343-7e51-4167-b40a-3bc9ed8e0e06" providerId="ADAL" clId="{2C55090A-9F6D-4F86-9122-1528814634FE}" dt="2020-09-02T01:53:36.848" v="16001" actId="478"/>
          <ac:cxnSpMkLst>
            <pc:docMk/>
            <pc:sldMk cId="2458487438" sldId="1124"/>
            <ac:cxnSpMk id="245" creationId="{B3DCB197-EB96-4BA3-AE82-0060C5A8EC1E}"/>
          </ac:cxnSpMkLst>
        </pc:cxnChg>
        <pc:cxnChg chg="mod">
          <ac:chgData name="Danielle Detering" userId="385b7343-7e51-4167-b40a-3bc9ed8e0e06" providerId="ADAL" clId="{2C55090A-9F6D-4F86-9122-1528814634FE}" dt="2020-09-02T01:53:36.848" v="16001" actId="478"/>
          <ac:cxnSpMkLst>
            <pc:docMk/>
            <pc:sldMk cId="2458487438" sldId="1124"/>
            <ac:cxnSpMk id="246" creationId="{4D2B4399-6CDD-4A56-9EC8-C5ECD565B2E9}"/>
          </ac:cxnSpMkLst>
        </pc:cxnChg>
        <pc:cxnChg chg="mod">
          <ac:chgData name="Danielle Detering" userId="385b7343-7e51-4167-b40a-3bc9ed8e0e06" providerId="ADAL" clId="{2C55090A-9F6D-4F86-9122-1528814634FE}" dt="2020-09-02T01:53:36.848" v="16001" actId="478"/>
          <ac:cxnSpMkLst>
            <pc:docMk/>
            <pc:sldMk cId="2458487438" sldId="1124"/>
            <ac:cxnSpMk id="247" creationId="{8D068299-3EF0-44AB-AA4B-04CB0955184C}"/>
          </ac:cxnSpMkLst>
        </pc:cxnChg>
        <pc:cxnChg chg="mod">
          <ac:chgData name="Danielle Detering" userId="385b7343-7e51-4167-b40a-3bc9ed8e0e06" providerId="ADAL" clId="{2C55090A-9F6D-4F86-9122-1528814634FE}" dt="2020-09-02T01:53:36.848" v="16001" actId="478"/>
          <ac:cxnSpMkLst>
            <pc:docMk/>
            <pc:sldMk cId="2458487438" sldId="1124"/>
            <ac:cxnSpMk id="248" creationId="{E046EE3A-0759-404F-ABD4-1D580258F419}"/>
          </ac:cxnSpMkLst>
        </pc:cxnChg>
        <pc:cxnChg chg="mod">
          <ac:chgData name="Danielle Detering" userId="385b7343-7e51-4167-b40a-3bc9ed8e0e06" providerId="ADAL" clId="{2C55090A-9F6D-4F86-9122-1528814634FE}" dt="2020-09-02T01:53:36.848" v="16001" actId="478"/>
          <ac:cxnSpMkLst>
            <pc:docMk/>
            <pc:sldMk cId="2458487438" sldId="1124"/>
            <ac:cxnSpMk id="249" creationId="{D327263D-A195-471F-8512-BC4F27DD2D70}"/>
          </ac:cxnSpMkLst>
        </pc:cxnChg>
        <pc:cxnChg chg="mod">
          <ac:chgData name="Danielle Detering" userId="385b7343-7e51-4167-b40a-3bc9ed8e0e06" providerId="ADAL" clId="{2C55090A-9F6D-4F86-9122-1528814634FE}" dt="2020-09-02T01:53:36.848" v="16001" actId="478"/>
          <ac:cxnSpMkLst>
            <pc:docMk/>
            <pc:sldMk cId="2458487438" sldId="1124"/>
            <ac:cxnSpMk id="250" creationId="{E145D5C6-D110-4FC6-864F-291DFF6BE0B3}"/>
          </ac:cxnSpMkLst>
        </pc:cxnChg>
        <pc:cxnChg chg="mod">
          <ac:chgData name="Danielle Detering" userId="385b7343-7e51-4167-b40a-3bc9ed8e0e06" providerId="ADAL" clId="{2C55090A-9F6D-4F86-9122-1528814634FE}" dt="2020-09-02T01:53:36.848" v="16001" actId="478"/>
          <ac:cxnSpMkLst>
            <pc:docMk/>
            <pc:sldMk cId="2458487438" sldId="1124"/>
            <ac:cxnSpMk id="251" creationId="{E1AEDF32-673C-4056-8DEB-2A63FC8B4B46}"/>
          </ac:cxnSpMkLst>
        </pc:cxnChg>
        <pc:cxnChg chg="mod">
          <ac:chgData name="Danielle Detering" userId="385b7343-7e51-4167-b40a-3bc9ed8e0e06" providerId="ADAL" clId="{2C55090A-9F6D-4F86-9122-1528814634FE}" dt="2020-09-02T01:53:36.848" v="16001" actId="478"/>
          <ac:cxnSpMkLst>
            <pc:docMk/>
            <pc:sldMk cId="2458487438" sldId="1124"/>
            <ac:cxnSpMk id="252" creationId="{69EC5D70-FAA3-455D-9AEF-9FDA4974F581}"/>
          </ac:cxnSpMkLst>
        </pc:cxnChg>
        <pc:cxnChg chg="mod">
          <ac:chgData name="Danielle Detering" userId="385b7343-7e51-4167-b40a-3bc9ed8e0e06" providerId="ADAL" clId="{2C55090A-9F6D-4F86-9122-1528814634FE}" dt="2020-09-02T01:53:36.848" v="16001" actId="478"/>
          <ac:cxnSpMkLst>
            <pc:docMk/>
            <pc:sldMk cId="2458487438" sldId="1124"/>
            <ac:cxnSpMk id="253" creationId="{E3BCA806-9428-4F0A-B0EC-C2CEEE1F331D}"/>
          </ac:cxnSpMkLst>
        </pc:cxnChg>
        <pc:cxnChg chg="mod">
          <ac:chgData name="Danielle Detering" userId="385b7343-7e51-4167-b40a-3bc9ed8e0e06" providerId="ADAL" clId="{2C55090A-9F6D-4F86-9122-1528814634FE}" dt="2020-09-02T01:53:36.848" v="16001" actId="478"/>
          <ac:cxnSpMkLst>
            <pc:docMk/>
            <pc:sldMk cId="2458487438" sldId="1124"/>
            <ac:cxnSpMk id="254" creationId="{60988329-1E70-4396-83C0-35ED244AC2F5}"/>
          </ac:cxnSpMkLst>
        </pc:cxnChg>
        <pc:cxnChg chg="mod">
          <ac:chgData name="Danielle Detering" userId="385b7343-7e51-4167-b40a-3bc9ed8e0e06" providerId="ADAL" clId="{2C55090A-9F6D-4F86-9122-1528814634FE}" dt="2020-09-02T01:53:36.848" v="16001" actId="478"/>
          <ac:cxnSpMkLst>
            <pc:docMk/>
            <pc:sldMk cId="2458487438" sldId="1124"/>
            <ac:cxnSpMk id="255" creationId="{06036EEC-3C25-4DEA-AFA9-FDB9878D4591}"/>
          </ac:cxnSpMkLst>
        </pc:cxnChg>
        <pc:cxnChg chg="mod">
          <ac:chgData name="Danielle Detering" userId="385b7343-7e51-4167-b40a-3bc9ed8e0e06" providerId="ADAL" clId="{2C55090A-9F6D-4F86-9122-1528814634FE}" dt="2020-09-02T01:53:36.848" v="16001" actId="478"/>
          <ac:cxnSpMkLst>
            <pc:docMk/>
            <pc:sldMk cId="2458487438" sldId="1124"/>
            <ac:cxnSpMk id="256" creationId="{26AF88AC-9A2A-4B6E-9505-080008623D8E}"/>
          </ac:cxnSpMkLst>
        </pc:cxnChg>
        <pc:cxnChg chg="mod">
          <ac:chgData name="Danielle Detering" userId="385b7343-7e51-4167-b40a-3bc9ed8e0e06" providerId="ADAL" clId="{2C55090A-9F6D-4F86-9122-1528814634FE}" dt="2020-09-02T01:53:36.848" v="16001" actId="478"/>
          <ac:cxnSpMkLst>
            <pc:docMk/>
            <pc:sldMk cId="2458487438" sldId="1124"/>
            <ac:cxnSpMk id="257" creationId="{7B477067-5B7E-4811-904C-DD0602A03F38}"/>
          </ac:cxnSpMkLst>
        </pc:cxnChg>
        <pc:cxnChg chg="mod">
          <ac:chgData name="Danielle Detering" userId="385b7343-7e51-4167-b40a-3bc9ed8e0e06" providerId="ADAL" clId="{2C55090A-9F6D-4F86-9122-1528814634FE}" dt="2020-09-02T01:53:36.848" v="16001" actId="478"/>
          <ac:cxnSpMkLst>
            <pc:docMk/>
            <pc:sldMk cId="2458487438" sldId="1124"/>
            <ac:cxnSpMk id="258" creationId="{1BE4A3D2-D165-4461-B6F4-67F44AFC6D13}"/>
          </ac:cxnSpMkLst>
        </pc:cxnChg>
        <pc:cxnChg chg="mod">
          <ac:chgData name="Danielle Detering" userId="385b7343-7e51-4167-b40a-3bc9ed8e0e06" providerId="ADAL" clId="{2C55090A-9F6D-4F86-9122-1528814634FE}" dt="2020-09-02T01:53:36.848" v="16001" actId="478"/>
          <ac:cxnSpMkLst>
            <pc:docMk/>
            <pc:sldMk cId="2458487438" sldId="1124"/>
            <ac:cxnSpMk id="259" creationId="{367ABDEF-1786-48B5-B632-241A3F68DB7E}"/>
          </ac:cxnSpMkLst>
        </pc:cxnChg>
        <pc:cxnChg chg="mod">
          <ac:chgData name="Danielle Detering" userId="385b7343-7e51-4167-b40a-3bc9ed8e0e06" providerId="ADAL" clId="{2C55090A-9F6D-4F86-9122-1528814634FE}" dt="2020-09-02T01:53:36.848" v="16001" actId="478"/>
          <ac:cxnSpMkLst>
            <pc:docMk/>
            <pc:sldMk cId="2458487438" sldId="1124"/>
            <ac:cxnSpMk id="260" creationId="{FE2B140B-1112-486B-8377-36734BC09311}"/>
          </ac:cxnSpMkLst>
        </pc:cxnChg>
        <pc:cxnChg chg="mod">
          <ac:chgData name="Danielle Detering" userId="385b7343-7e51-4167-b40a-3bc9ed8e0e06" providerId="ADAL" clId="{2C55090A-9F6D-4F86-9122-1528814634FE}" dt="2020-09-02T01:53:36.848" v="16001" actId="478"/>
          <ac:cxnSpMkLst>
            <pc:docMk/>
            <pc:sldMk cId="2458487438" sldId="1124"/>
            <ac:cxnSpMk id="261" creationId="{20524685-6DC6-4FD6-92E8-36D79B6E03B8}"/>
          </ac:cxnSpMkLst>
        </pc:cxnChg>
        <pc:cxnChg chg="mod">
          <ac:chgData name="Danielle Detering" userId="385b7343-7e51-4167-b40a-3bc9ed8e0e06" providerId="ADAL" clId="{2C55090A-9F6D-4F86-9122-1528814634FE}" dt="2020-09-02T01:53:36.848" v="16001" actId="478"/>
          <ac:cxnSpMkLst>
            <pc:docMk/>
            <pc:sldMk cId="2458487438" sldId="1124"/>
            <ac:cxnSpMk id="262" creationId="{D9AF1C68-E58A-4D9D-9D5F-BFE3A97E15CA}"/>
          </ac:cxnSpMkLst>
        </pc:cxnChg>
        <pc:cxnChg chg="mod">
          <ac:chgData name="Danielle Detering" userId="385b7343-7e51-4167-b40a-3bc9ed8e0e06" providerId="ADAL" clId="{2C55090A-9F6D-4F86-9122-1528814634FE}" dt="2020-09-02T01:53:36.848" v="16001" actId="478"/>
          <ac:cxnSpMkLst>
            <pc:docMk/>
            <pc:sldMk cId="2458487438" sldId="1124"/>
            <ac:cxnSpMk id="263" creationId="{760B4416-9DC2-45C7-902B-E594C7BB0D7E}"/>
          </ac:cxnSpMkLst>
        </pc:cxnChg>
        <pc:cxnChg chg="mod">
          <ac:chgData name="Danielle Detering" userId="385b7343-7e51-4167-b40a-3bc9ed8e0e06" providerId="ADAL" clId="{2C55090A-9F6D-4F86-9122-1528814634FE}" dt="2020-09-02T01:53:36.848" v="16001" actId="478"/>
          <ac:cxnSpMkLst>
            <pc:docMk/>
            <pc:sldMk cId="2458487438" sldId="1124"/>
            <ac:cxnSpMk id="264" creationId="{7C43E3F4-2E67-47BD-A88B-439A649DC0F7}"/>
          </ac:cxnSpMkLst>
        </pc:cxnChg>
        <pc:cxnChg chg="mod">
          <ac:chgData name="Danielle Detering" userId="385b7343-7e51-4167-b40a-3bc9ed8e0e06" providerId="ADAL" clId="{2C55090A-9F6D-4F86-9122-1528814634FE}" dt="2020-09-02T01:53:36.848" v="16001" actId="478"/>
          <ac:cxnSpMkLst>
            <pc:docMk/>
            <pc:sldMk cId="2458487438" sldId="1124"/>
            <ac:cxnSpMk id="265" creationId="{B1CB7E7E-7351-4D0A-9A80-8D9F04AC0001}"/>
          </ac:cxnSpMkLst>
        </pc:cxnChg>
        <pc:cxnChg chg="mod">
          <ac:chgData name="Danielle Detering" userId="385b7343-7e51-4167-b40a-3bc9ed8e0e06" providerId="ADAL" clId="{2C55090A-9F6D-4F86-9122-1528814634FE}" dt="2020-09-02T01:53:36.848" v="16001" actId="478"/>
          <ac:cxnSpMkLst>
            <pc:docMk/>
            <pc:sldMk cId="2458487438" sldId="1124"/>
            <ac:cxnSpMk id="266" creationId="{D5D17223-6435-4765-9559-C86BF6579B27}"/>
          </ac:cxnSpMkLst>
        </pc:cxnChg>
        <pc:cxnChg chg="mod">
          <ac:chgData name="Danielle Detering" userId="385b7343-7e51-4167-b40a-3bc9ed8e0e06" providerId="ADAL" clId="{2C55090A-9F6D-4F86-9122-1528814634FE}" dt="2020-09-02T01:53:36.848" v="16001" actId="478"/>
          <ac:cxnSpMkLst>
            <pc:docMk/>
            <pc:sldMk cId="2458487438" sldId="1124"/>
            <ac:cxnSpMk id="267" creationId="{79AD4D16-5F17-4395-B5D8-62E09FD7C606}"/>
          </ac:cxnSpMkLst>
        </pc:cxnChg>
        <pc:cxnChg chg="mod">
          <ac:chgData name="Danielle Detering" userId="385b7343-7e51-4167-b40a-3bc9ed8e0e06" providerId="ADAL" clId="{2C55090A-9F6D-4F86-9122-1528814634FE}" dt="2020-09-02T01:53:36.848" v="16001" actId="478"/>
          <ac:cxnSpMkLst>
            <pc:docMk/>
            <pc:sldMk cId="2458487438" sldId="1124"/>
            <ac:cxnSpMk id="268" creationId="{F6910EA7-E46F-4519-A4A3-634C2A7B973B}"/>
          </ac:cxnSpMkLst>
        </pc:cxnChg>
        <pc:cxnChg chg="mod">
          <ac:chgData name="Danielle Detering" userId="385b7343-7e51-4167-b40a-3bc9ed8e0e06" providerId="ADAL" clId="{2C55090A-9F6D-4F86-9122-1528814634FE}" dt="2020-09-02T01:53:36.848" v="16001" actId="478"/>
          <ac:cxnSpMkLst>
            <pc:docMk/>
            <pc:sldMk cId="2458487438" sldId="1124"/>
            <ac:cxnSpMk id="269" creationId="{A71F2A39-5B65-4036-B9E4-3221EE022CC6}"/>
          </ac:cxnSpMkLst>
        </pc:cxnChg>
        <pc:cxnChg chg="mod">
          <ac:chgData name="Danielle Detering" userId="385b7343-7e51-4167-b40a-3bc9ed8e0e06" providerId="ADAL" clId="{2C55090A-9F6D-4F86-9122-1528814634FE}" dt="2020-09-02T01:53:36.848" v="16001" actId="478"/>
          <ac:cxnSpMkLst>
            <pc:docMk/>
            <pc:sldMk cId="2458487438" sldId="1124"/>
            <ac:cxnSpMk id="270" creationId="{0149C7AE-DC70-4212-BB6A-3F586745C72A}"/>
          </ac:cxnSpMkLst>
        </pc:cxnChg>
        <pc:cxnChg chg="mod">
          <ac:chgData name="Danielle Detering" userId="385b7343-7e51-4167-b40a-3bc9ed8e0e06" providerId="ADAL" clId="{2C55090A-9F6D-4F86-9122-1528814634FE}" dt="2020-09-02T01:53:36.848" v="16001" actId="478"/>
          <ac:cxnSpMkLst>
            <pc:docMk/>
            <pc:sldMk cId="2458487438" sldId="1124"/>
            <ac:cxnSpMk id="271" creationId="{E49F67A4-D9E1-4073-A45C-D6D9E94FD842}"/>
          </ac:cxnSpMkLst>
        </pc:cxnChg>
        <pc:cxnChg chg="mod">
          <ac:chgData name="Danielle Detering" userId="385b7343-7e51-4167-b40a-3bc9ed8e0e06" providerId="ADAL" clId="{2C55090A-9F6D-4F86-9122-1528814634FE}" dt="2020-09-02T01:53:36.848" v="16001" actId="478"/>
          <ac:cxnSpMkLst>
            <pc:docMk/>
            <pc:sldMk cId="2458487438" sldId="1124"/>
            <ac:cxnSpMk id="272" creationId="{DA56DE3B-80C3-470B-B6AB-F5C8C6C1F488}"/>
          </ac:cxnSpMkLst>
        </pc:cxnChg>
        <pc:cxnChg chg="mod">
          <ac:chgData name="Danielle Detering" userId="385b7343-7e51-4167-b40a-3bc9ed8e0e06" providerId="ADAL" clId="{2C55090A-9F6D-4F86-9122-1528814634FE}" dt="2020-09-02T01:53:36.848" v="16001" actId="478"/>
          <ac:cxnSpMkLst>
            <pc:docMk/>
            <pc:sldMk cId="2458487438" sldId="1124"/>
            <ac:cxnSpMk id="273" creationId="{8D5E1A1A-92FC-461D-A2DC-8A7DA9C317F3}"/>
          </ac:cxnSpMkLst>
        </pc:cxnChg>
        <pc:cxnChg chg="mod">
          <ac:chgData name="Danielle Detering" userId="385b7343-7e51-4167-b40a-3bc9ed8e0e06" providerId="ADAL" clId="{2C55090A-9F6D-4F86-9122-1528814634FE}" dt="2020-09-02T01:53:36.848" v="16001" actId="478"/>
          <ac:cxnSpMkLst>
            <pc:docMk/>
            <pc:sldMk cId="2458487438" sldId="1124"/>
            <ac:cxnSpMk id="274" creationId="{D6B8A049-F851-4798-8434-E9D21B259AF1}"/>
          </ac:cxnSpMkLst>
        </pc:cxnChg>
        <pc:cxnChg chg="mod">
          <ac:chgData name="Danielle Detering" userId="385b7343-7e51-4167-b40a-3bc9ed8e0e06" providerId="ADAL" clId="{2C55090A-9F6D-4F86-9122-1528814634FE}" dt="2020-09-02T01:53:36.848" v="16001" actId="478"/>
          <ac:cxnSpMkLst>
            <pc:docMk/>
            <pc:sldMk cId="2458487438" sldId="1124"/>
            <ac:cxnSpMk id="275" creationId="{86C33483-62CE-47B9-9E41-979386D70222}"/>
          </ac:cxnSpMkLst>
        </pc:cxnChg>
        <pc:cxnChg chg="mod">
          <ac:chgData name="Danielle Detering" userId="385b7343-7e51-4167-b40a-3bc9ed8e0e06" providerId="ADAL" clId="{2C55090A-9F6D-4F86-9122-1528814634FE}" dt="2020-09-02T01:53:36.848" v="16001" actId="478"/>
          <ac:cxnSpMkLst>
            <pc:docMk/>
            <pc:sldMk cId="2458487438" sldId="1124"/>
            <ac:cxnSpMk id="276" creationId="{0772B0A4-C149-463A-834B-651AB6E23579}"/>
          </ac:cxnSpMkLst>
        </pc:cxnChg>
        <pc:cxnChg chg="mod">
          <ac:chgData name="Danielle Detering" userId="385b7343-7e51-4167-b40a-3bc9ed8e0e06" providerId="ADAL" clId="{2C55090A-9F6D-4F86-9122-1528814634FE}" dt="2020-09-02T01:53:36.848" v="16001" actId="478"/>
          <ac:cxnSpMkLst>
            <pc:docMk/>
            <pc:sldMk cId="2458487438" sldId="1124"/>
            <ac:cxnSpMk id="277" creationId="{10015681-2546-43D1-A269-855792340B05}"/>
          </ac:cxnSpMkLst>
        </pc:cxnChg>
        <pc:cxnChg chg="mod">
          <ac:chgData name="Danielle Detering" userId="385b7343-7e51-4167-b40a-3bc9ed8e0e06" providerId="ADAL" clId="{2C55090A-9F6D-4F86-9122-1528814634FE}" dt="2020-09-02T01:53:36.848" v="16001" actId="478"/>
          <ac:cxnSpMkLst>
            <pc:docMk/>
            <pc:sldMk cId="2458487438" sldId="1124"/>
            <ac:cxnSpMk id="278" creationId="{2343502D-8E51-46DC-8942-7776CD917747}"/>
          </ac:cxnSpMkLst>
        </pc:cxnChg>
        <pc:cxnChg chg="mod">
          <ac:chgData name="Danielle Detering" userId="385b7343-7e51-4167-b40a-3bc9ed8e0e06" providerId="ADAL" clId="{2C55090A-9F6D-4F86-9122-1528814634FE}" dt="2020-09-02T01:53:36.848" v="16001" actId="478"/>
          <ac:cxnSpMkLst>
            <pc:docMk/>
            <pc:sldMk cId="2458487438" sldId="1124"/>
            <ac:cxnSpMk id="279" creationId="{EB57866B-E1CA-4FC0-9E7C-435FBC6362E3}"/>
          </ac:cxnSpMkLst>
        </pc:cxnChg>
        <pc:cxnChg chg="mod">
          <ac:chgData name="Danielle Detering" userId="385b7343-7e51-4167-b40a-3bc9ed8e0e06" providerId="ADAL" clId="{2C55090A-9F6D-4F86-9122-1528814634FE}" dt="2020-09-02T01:53:36.848" v="16001" actId="478"/>
          <ac:cxnSpMkLst>
            <pc:docMk/>
            <pc:sldMk cId="2458487438" sldId="1124"/>
            <ac:cxnSpMk id="280" creationId="{8E6E59DF-8703-4F7A-89CF-83BB49283FDA}"/>
          </ac:cxnSpMkLst>
        </pc:cxnChg>
        <pc:cxnChg chg="mod">
          <ac:chgData name="Danielle Detering" userId="385b7343-7e51-4167-b40a-3bc9ed8e0e06" providerId="ADAL" clId="{2C55090A-9F6D-4F86-9122-1528814634FE}" dt="2020-09-02T01:53:36.848" v="16001" actId="478"/>
          <ac:cxnSpMkLst>
            <pc:docMk/>
            <pc:sldMk cId="2458487438" sldId="1124"/>
            <ac:cxnSpMk id="281" creationId="{B87DF510-6961-4486-BE9C-747E86021675}"/>
          </ac:cxnSpMkLst>
        </pc:cxnChg>
        <pc:cxnChg chg="mod">
          <ac:chgData name="Danielle Detering" userId="385b7343-7e51-4167-b40a-3bc9ed8e0e06" providerId="ADAL" clId="{2C55090A-9F6D-4F86-9122-1528814634FE}" dt="2020-09-02T01:53:36.848" v="16001" actId="478"/>
          <ac:cxnSpMkLst>
            <pc:docMk/>
            <pc:sldMk cId="2458487438" sldId="1124"/>
            <ac:cxnSpMk id="282" creationId="{D63B0962-5EC0-4EC0-9680-578F4CD7BA0E}"/>
          </ac:cxnSpMkLst>
        </pc:cxnChg>
        <pc:cxnChg chg="mod">
          <ac:chgData name="Danielle Detering" userId="385b7343-7e51-4167-b40a-3bc9ed8e0e06" providerId="ADAL" clId="{2C55090A-9F6D-4F86-9122-1528814634FE}" dt="2020-09-02T01:53:36.848" v="16001" actId="478"/>
          <ac:cxnSpMkLst>
            <pc:docMk/>
            <pc:sldMk cId="2458487438" sldId="1124"/>
            <ac:cxnSpMk id="283" creationId="{EF02BC6D-B5E7-4464-BC83-CC72685B9D57}"/>
          </ac:cxnSpMkLst>
        </pc:cxnChg>
        <pc:cxnChg chg="mod">
          <ac:chgData name="Danielle Detering" userId="385b7343-7e51-4167-b40a-3bc9ed8e0e06" providerId="ADAL" clId="{2C55090A-9F6D-4F86-9122-1528814634FE}" dt="2020-09-02T01:53:36.848" v="16001" actId="478"/>
          <ac:cxnSpMkLst>
            <pc:docMk/>
            <pc:sldMk cId="2458487438" sldId="1124"/>
            <ac:cxnSpMk id="284" creationId="{F4C410EC-C91F-4F55-AF1D-7570025021EC}"/>
          </ac:cxnSpMkLst>
        </pc:cxnChg>
        <pc:cxnChg chg="mod">
          <ac:chgData name="Danielle Detering" userId="385b7343-7e51-4167-b40a-3bc9ed8e0e06" providerId="ADAL" clId="{2C55090A-9F6D-4F86-9122-1528814634FE}" dt="2020-09-02T01:53:36.848" v="16001" actId="478"/>
          <ac:cxnSpMkLst>
            <pc:docMk/>
            <pc:sldMk cId="2458487438" sldId="1124"/>
            <ac:cxnSpMk id="285" creationId="{A0681C9C-7DA0-4943-B5C9-2C676B745B6F}"/>
          </ac:cxnSpMkLst>
        </pc:cxnChg>
        <pc:cxnChg chg="mod">
          <ac:chgData name="Danielle Detering" userId="385b7343-7e51-4167-b40a-3bc9ed8e0e06" providerId="ADAL" clId="{2C55090A-9F6D-4F86-9122-1528814634FE}" dt="2020-09-02T01:53:36.848" v="16001" actId="478"/>
          <ac:cxnSpMkLst>
            <pc:docMk/>
            <pc:sldMk cId="2458487438" sldId="1124"/>
            <ac:cxnSpMk id="286" creationId="{F85C28AB-870E-4853-B16E-89CCD6211DB2}"/>
          </ac:cxnSpMkLst>
        </pc:cxnChg>
        <pc:cxnChg chg="mod">
          <ac:chgData name="Danielle Detering" userId="385b7343-7e51-4167-b40a-3bc9ed8e0e06" providerId="ADAL" clId="{2C55090A-9F6D-4F86-9122-1528814634FE}" dt="2020-09-02T01:53:36.848" v="16001" actId="478"/>
          <ac:cxnSpMkLst>
            <pc:docMk/>
            <pc:sldMk cId="2458487438" sldId="1124"/>
            <ac:cxnSpMk id="287" creationId="{BB924B1E-1354-4E92-848E-90ABF0452800}"/>
          </ac:cxnSpMkLst>
        </pc:cxnChg>
        <pc:cxnChg chg="mod">
          <ac:chgData name="Danielle Detering" userId="385b7343-7e51-4167-b40a-3bc9ed8e0e06" providerId="ADAL" clId="{2C55090A-9F6D-4F86-9122-1528814634FE}" dt="2020-09-02T01:53:36.848" v="16001" actId="478"/>
          <ac:cxnSpMkLst>
            <pc:docMk/>
            <pc:sldMk cId="2458487438" sldId="1124"/>
            <ac:cxnSpMk id="288" creationId="{27836902-F974-477B-82CB-AA5F6B3FAF62}"/>
          </ac:cxnSpMkLst>
        </pc:cxnChg>
        <pc:cxnChg chg="mod">
          <ac:chgData name="Danielle Detering" userId="385b7343-7e51-4167-b40a-3bc9ed8e0e06" providerId="ADAL" clId="{2C55090A-9F6D-4F86-9122-1528814634FE}" dt="2020-09-02T01:53:36.848" v="16001" actId="478"/>
          <ac:cxnSpMkLst>
            <pc:docMk/>
            <pc:sldMk cId="2458487438" sldId="1124"/>
            <ac:cxnSpMk id="289" creationId="{B1AEAB7D-7986-4E6D-A0B5-FF5F19B0FE4C}"/>
          </ac:cxnSpMkLst>
        </pc:cxnChg>
        <pc:cxnChg chg="mod">
          <ac:chgData name="Danielle Detering" userId="385b7343-7e51-4167-b40a-3bc9ed8e0e06" providerId="ADAL" clId="{2C55090A-9F6D-4F86-9122-1528814634FE}" dt="2020-09-02T01:53:36.848" v="16001" actId="478"/>
          <ac:cxnSpMkLst>
            <pc:docMk/>
            <pc:sldMk cId="2458487438" sldId="1124"/>
            <ac:cxnSpMk id="290" creationId="{2848E0D0-4595-4C07-A373-C89C6B4BDA36}"/>
          </ac:cxnSpMkLst>
        </pc:cxnChg>
        <pc:cxnChg chg="mod">
          <ac:chgData name="Danielle Detering" userId="385b7343-7e51-4167-b40a-3bc9ed8e0e06" providerId="ADAL" clId="{2C55090A-9F6D-4F86-9122-1528814634FE}" dt="2020-09-02T01:53:36.848" v="16001" actId="478"/>
          <ac:cxnSpMkLst>
            <pc:docMk/>
            <pc:sldMk cId="2458487438" sldId="1124"/>
            <ac:cxnSpMk id="291" creationId="{5D007F21-E2AA-4622-932E-FDD20162702B}"/>
          </ac:cxnSpMkLst>
        </pc:cxnChg>
        <pc:cxnChg chg="mod">
          <ac:chgData name="Danielle Detering" userId="385b7343-7e51-4167-b40a-3bc9ed8e0e06" providerId="ADAL" clId="{2C55090A-9F6D-4F86-9122-1528814634FE}" dt="2020-09-02T01:53:36.848" v="16001" actId="478"/>
          <ac:cxnSpMkLst>
            <pc:docMk/>
            <pc:sldMk cId="2458487438" sldId="1124"/>
            <ac:cxnSpMk id="292" creationId="{67280AE1-347E-48A6-982C-9DE606A4DFF8}"/>
          </ac:cxnSpMkLst>
        </pc:cxnChg>
        <pc:cxnChg chg="mod">
          <ac:chgData name="Danielle Detering" userId="385b7343-7e51-4167-b40a-3bc9ed8e0e06" providerId="ADAL" clId="{2C55090A-9F6D-4F86-9122-1528814634FE}" dt="2020-09-02T01:53:36.848" v="16001" actId="478"/>
          <ac:cxnSpMkLst>
            <pc:docMk/>
            <pc:sldMk cId="2458487438" sldId="1124"/>
            <ac:cxnSpMk id="293" creationId="{2A97C635-2F8B-4DFB-BAB5-52B10E9077D4}"/>
          </ac:cxnSpMkLst>
        </pc:cxnChg>
        <pc:cxnChg chg="mod">
          <ac:chgData name="Danielle Detering" userId="385b7343-7e51-4167-b40a-3bc9ed8e0e06" providerId="ADAL" clId="{2C55090A-9F6D-4F86-9122-1528814634FE}" dt="2020-09-02T01:53:36.848" v="16001" actId="478"/>
          <ac:cxnSpMkLst>
            <pc:docMk/>
            <pc:sldMk cId="2458487438" sldId="1124"/>
            <ac:cxnSpMk id="294" creationId="{26537F58-5173-4E48-9B7D-243ED3DDA94F}"/>
          </ac:cxnSpMkLst>
        </pc:cxnChg>
        <pc:cxnChg chg="mod">
          <ac:chgData name="Danielle Detering" userId="385b7343-7e51-4167-b40a-3bc9ed8e0e06" providerId="ADAL" clId="{2C55090A-9F6D-4F86-9122-1528814634FE}" dt="2020-09-02T01:53:36.848" v="16001" actId="478"/>
          <ac:cxnSpMkLst>
            <pc:docMk/>
            <pc:sldMk cId="2458487438" sldId="1124"/>
            <ac:cxnSpMk id="295" creationId="{E7F4CEBC-C803-4F92-927D-23A105741DE5}"/>
          </ac:cxnSpMkLst>
        </pc:cxnChg>
        <pc:cxnChg chg="mod">
          <ac:chgData name="Danielle Detering" userId="385b7343-7e51-4167-b40a-3bc9ed8e0e06" providerId="ADAL" clId="{2C55090A-9F6D-4F86-9122-1528814634FE}" dt="2020-09-02T01:53:36.848" v="16001" actId="478"/>
          <ac:cxnSpMkLst>
            <pc:docMk/>
            <pc:sldMk cId="2458487438" sldId="1124"/>
            <ac:cxnSpMk id="296" creationId="{37BB4F71-5C97-4882-862E-5A7765007AA5}"/>
          </ac:cxnSpMkLst>
        </pc:cxnChg>
        <pc:cxnChg chg="mod">
          <ac:chgData name="Danielle Detering" userId="385b7343-7e51-4167-b40a-3bc9ed8e0e06" providerId="ADAL" clId="{2C55090A-9F6D-4F86-9122-1528814634FE}" dt="2020-09-02T01:53:36.848" v="16001" actId="478"/>
          <ac:cxnSpMkLst>
            <pc:docMk/>
            <pc:sldMk cId="2458487438" sldId="1124"/>
            <ac:cxnSpMk id="297" creationId="{639940F6-349D-45FD-B8EF-364DB3A17852}"/>
          </ac:cxnSpMkLst>
        </pc:cxnChg>
        <pc:cxnChg chg="mod">
          <ac:chgData name="Danielle Detering" userId="385b7343-7e51-4167-b40a-3bc9ed8e0e06" providerId="ADAL" clId="{2C55090A-9F6D-4F86-9122-1528814634FE}" dt="2020-09-02T01:53:36.848" v="16001" actId="478"/>
          <ac:cxnSpMkLst>
            <pc:docMk/>
            <pc:sldMk cId="2458487438" sldId="1124"/>
            <ac:cxnSpMk id="298" creationId="{7B6B099E-18D6-4AFC-AF89-FFEE9E58577C}"/>
          </ac:cxnSpMkLst>
        </pc:cxnChg>
        <pc:cxnChg chg="mod">
          <ac:chgData name="Danielle Detering" userId="385b7343-7e51-4167-b40a-3bc9ed8e0e06" providerId="ADAL" clId="{2C55090A-9F6D-4F86-9122-1528814634FE}" dt="2020-09-02T01:53:36.848" v="16001" actId="478"/>
          <ac:cxnSpMkLst>
            <pc:docMk/>
            <pc:sldMk cId="2458487438" sldId="1124"/>
            <ac:cxnSpMk id="299" creationId="{C7669D4B-07FB-4A54-A6D4-09533B97610D}"/>
          </ac:cxnSpMkLst>
        </pc:cxnChg>
        <pc:cxnChg chg="mod">
          <ac:chgData name="Danielle Detering" userId="385b7343-7e51-4167-b40a-3bc9ed8e0e06" providerId="ADAL" clId="{2C55090A-9F6D-4F86-9122-1528814634FE}" dt="2020-09-02T01:53:36.848" v="16001" actId="478"/>
          <ac:cxnSpMkLst>
            <pc:docMk/>
            <pc:sldMk cId="2458487438" sldId="1124"/>
            <ac:cxnSpMk id="300" creationId="{5F8715BC-B770-4644-B8E0-FE4A163DAB34}"/>
          </ac:cxnSpMkLst>
        </pc:cxnChg>
        <pc:cxnChg chg="mod">
          <ac:chgData name="Danielle Detering" userId="385b7343-7e51-4167-b40a-3bc9ed8e0e06" providerId="ADAL" clId="{2C55090A-9F6D-4F86-9122-1528814634FE}" dt="2020-09-02T01:53:36.848" v="16001" actId="478"/>
          <ac:cxnSpMkLst>
            <pc:docMk/>
            <pc:sldMk cId="2458487438" sldId="1124"/>
            <ac:cxnSpMk id="301" creationId="{D500DC44-E22A-4198-A229-73836FC1D2A5}"/>
          </ac:cxnSpMkLst>
        </pc:cxnChg>
        <pc:cxnChg chg="mod">
          <ac:chgData name="Danielle Detering" userId="385b7343-7e51-4167-b40a-3bc9ed8e0e06" providerId="ADAL" clId="{2C55090A-9F6D-4F86-9122-1528814634FE}" dt="2020-09-02T01:53:36.848" v="16001" actId="478"/>
          <ac:cxnSpMkLst>
            <pc:docMk/>
            <pc:sldMk cId="2458487438" sldId="1124"/>
            <ac:cxnSpMk id="302" creationId="{1B27DE88-808A-4521-A593-8208798EF47F}"/>
          </ac:cxnSpMkLst>
        </pc:cxnChg>
        <pc:cxnChg chg="mod">
          <ac:chgData name="Danielle Detering" userId="385b7343-7e51-4167-b40a-3bc9ed8e0e06" providerId="ADAL" clId="{2C55090A-9F6D-4F86-9122-1528814634FE}" dt="2020-09-02T01:53:36.848" v="16001" actId="478"/>
          <ac:cxnSpMkLst>
            <pc:docMk/>
            <pc:sldMk cId="2458487438" sldId="1124"/>
            <ac:cxnSpMk id="315" creationId="{0B7F42A2-8009-4498-A712-9829923F105F}"/>
          </ac:cxnSpMkLst>
        </pc:cxnChg>
        <pc:cxnChg chg="mod">
          <ac:chgData name="Danielle Detering" userId="385b7343-7e51-4167-b40a-3bc9ed8e0e06" providerId="ADAL" clId="{2C55090A-9F6D-4F86-9122-1528814634FE}" dt="2020-09-02T01:53:36.848" v="16001" actId="478"/>
          <ac:cxnSpMkLst>
            <pc:docMk/>
            <pc:sldMk cId="2458487438" sldId="1124"/>
            <ac:cxnSpMk id="322" creationId="{D4FC0145-F998-4F87-A9D2-5A1A0C2A3FAA}"/>
          </ac:cxnSpMkLst>
        </pc:cxnChg>
        <pc:cxnChg chg="mod">
          <ac:chgData name="Danielle Detering" userId="385b7343-7e51-4167-b40a-3bc9ed8e0e06" providerId="ADAL" clId="{2C55090A-9F6D-4F86-9122-1528814634FE}" dt="2020-09-02T01:53:36.848" v="16001" actId="478"/>
          <ac:cxnSpMkLst>
            <pc:docMk/>
            <pc:sldMk cId="2458487438" sldId="1124"/>
            <ac:cxnSpMk id="323" creationId="{B99F73FA-5DE5-4EBC-89FD-B3A939543BEC}"/>
          </ac:cxnSpMkLst>
        </pc:cxnChg>
        <pc:cxnChg chg="del mod">
          <ac:chgData name="Danielle Detering" userId="385b7343-7e51-4167-b40a-3bc9ed8e0e06" providerId="ADAL" clId="{2C55090A-9F6D-4F86-9122-1528814634FE}" dt="2020-09-02T01:57:22.504" v="16032" actId="478"/>
          <ac:cxnSpMkLst>
            <pc:docMk/>
            <pc:sldMk cId="2458487438" sldId="1124"/>
            <ac:cxnSpMk id="327" creationId="{A992CC09-34CC-460C-83E3-6A97BB471A4A}"/>
          </ac:cxnSpMkLst>
        </pc:cxnChg>
        <pc:cxnChg chg="del mod">
          <ac:chgData name="Danielle Detering" userId="385b7343-7e51-4167-b40a-3bc9ed8e0e06" providerId="ADAL" clId="{2C55090A-9F6D-4F86-9122-1528814634FE}" dt="2020-09-02T01:57:17.348" v="16031" actId="478"/>
          <ac:cxnSpMkLst>
            <pc:docMk/>
            <pc:sldMk cId="2458487438" sldId="1124"/>
            <ac:cxnSpMk id="328" creationId="{7BFB9B11-110E-490B-80A7-C88395076153}"/>
          </ac:cxnSpMkLst>
        </pc:cxnChg>
        <pc:cxnChg chg="del mod">
          <ac:chgData name="Danielle Detering" userId="385b7343-7e51-4167-b40a-3bc9ed8e0e06" providerId="ADAL" clId="{2C55090A-9F6D-4F86-9122-1528814634FE}" dt="2020-09-02T01:57:29.734" v="16033" actId="478"/>
          <ac:cxnSpMkLst>
            <pc:docMk/>
            <pc:sldMk cId="2458487438" sldId="1124"/>
            <ac:cxnSpMk id="329" creationId="{FA485726-CD6A-409C-BDBE-64079A7969BC}"/>
          </ac:cxnSpMkLst>
        </pc:cxnChg>
        <pc:cxnChg chg="mod">
          <ac:chgData name="Danielle Detering" userId="385b7343-7e51-4167-b40a-3bc9ed8e0e06" providerId="ADAL" clId="{2C55090A-9F6D-4F86-9122-1528814634FE}" dt="2020-09-02T01:53:36.848" v="16001" actId="478"/>
          <ac:cxnSpMkLst>
            <pc:docMk/>
            <pc:sldMk cId="2458487438" sldId="1124"/>
            <ac:cxnSpMk id="330" creationId="{FB016528-D01B-497F-A719-6402CA0AB400}"/>
          </ac:cxnSpMkLst>
        </pc:cxnChg>
        <pc:cxnChg chg="mod topLvl">
          <ac:chgData name="Danielle Detering" userId="385b7343-7e51-4167-b40a-3bc9ed8e0e06" providerId="ADAL" clId="{2C55090A-9F6D-4F86-9122-1528814634FE}" dt="2020-09-02T01:58:06.303" v="16036" actId="164"/>
          <ac:cxnSpMkLst>
            <pc:docMk/>
            <pc:sldMk cId="2458487438" sldId="1124"/>
            <ac:cxnSpMk id="331" creationId="{7D249B6B-D4D2-4B1A-A296-0AC81D80A860}"/>
          </ac:cxnSpMkLst>
        </pc:cxnChg>
        <pc:cxnChg chg="mod">
          <ac:chgData name="Danielle Detering" userId="385b7343-7e51-4167-b40a-3bc9ed8e0e06" providerId="ADAL" clId="{2C55090A-9F6D-4F86-9122-1528814634FE}" dt="2020-09-02T01:53:36.848" v="16001" actId="478"/>
          <ac:cxnSpMkLst>
            <pc:docMk/>
            <pc:sldMk cId="2458487438" sldId="1124"/>
            <ac:cxnSpMk id="332" creationId="{CCFC8C2C-7513-4A8A-B0AB-393F2B4F9A06}"/>
          </ac:cxnSpMkLst>
        </pc:cxnChg>
        <pc:cxnChg chg="mod">
          <ac:chgData name="Danielle Detering" userId="385b7343-7e51-4167-b40a-3bc9ed8e0e06" providerId="ADAL" clId="{2C55090A-9F6D-4F86-9122-1528814634FE}" dt="2020-09-02T01:53:36.848" v="16001" actId="478"/>
          <ac:cxnSpMkLst>
            <pc:docMk/>
            <pc:sldMk cId="2458487438" sldId="1124"/>
            <ac:cxnSpMk id="333" creationId="{CFAFE93F-2D91-4D33-8D9C-C991250A5CDF}"/>
          </ac:cxnSpMkLst>
        </pc:cxnChg>
        <pc:cxnChg chg="mod topLvl">
          <ac:chgData name="Danielle Detering" userId="385b7343-7e51-4167-b40a-3bc9ed8e0e06" providerId="ADAL" clId="{2C55090A-9F6D-4F86-9122-1528814634FE}" dt="2020-09-02T01:58:06.303" v="16036" actId="164"/>
          <ac:cxnSpMkLst>
            <pc:docMk/>
            <pc:sldMk cId="2458487438" sldId="1124"/>
            <ac:cxnSpMk id="334" creationId="{F7027CB5-9277-47AA-B525-E86EC63F8A50}"/>
          </ac:cxnSpMkLst>
        </pc:cxnChg>
        <pc:cxnChg chg="mod">
          <ac:chgData name="Danielle Detering" userId="385b7343-7e51-4167-b40a-3bc9ed8e0e06" providerId="ADAL" clId="{2C55090A-9F6D-4F86-9122-1528814634FE}" dt="2020-09-02T01:53:36.848" v="16001" actId="478"/>
          <ac:cxnSpMkLst>
            <pc:docMk/>
            <pc:sldMk cId="2458487438" sldId="1124"/>
            <ac:cxnSpMk id="335" creationId="{9F010A6F-1FCE-4B69-9D28-B28F5DD5379A}"/>
          </ac:cxnSpMkLst>
        </pc:cxnChg>
        <pc:cxnChg chg="mod">
          <ac:chgData name="Danielle Detering" userId="385b7343-7e51-4167-b40a-3bc9ed8e0e06" providerId="ADAL" clId="{2C55090A-9F6D-4F86-9122-1528814634FE}" dt="2020-09-02T01:53:36.848" v="16001" actId="478"/>
          <ac:cxnSpMkLst>
            <pc:docMk/>
            <pc:sldMk cId="2458487438" sldId="1124"/>
            <ac:cxnSpMk id="336" creationId="{7C8C11E5-5040-491B-8A75-A4163BC6889E}"/>
          </ac:cxnSpMkLst>
        </pc:cxnChg>
        <pc:cxnChg chg="mod topLvl">
          <ac:chgData name="Danielle Detering" userId="385b7343-7e51-4167-b40a-3bc9ed8e0e06" providerId="ADAL" clId="{2C55090A-9F6D-4F86-9122-1528814634FE}" dt="2020-09-02T01:58:06.303" v="16036" actId="164"/>
          <ac:cxnSpMkLst>
            <pc:docMk/>
            <pc:sldMk cId="2458487438" sldId="1124"/>
            <ac:cxnSpMk id="337" creationId="{CCDA6828-1BE3-43B8-9BED-15F8D42AB2CE}"/>
          </ac:cxnSpMkLst>
        </pc:cxnChg>
        <pc:cxnChg chg="mod">
          <ac:chgData name="Danielle Detering" userId="385b7343-7e51-4167-b40a-3bc9ed8e0e06" providerId="ADAL" clId="{2C55090A-9F6D-4F86-9122-1528814634FE}" dt="2020-09-02T01:53:36.848" v="16001" actId="478"/>
          <ac:cxnSpMkLst>
            <pc:docMk/>
            <pc:sldMk cId="2458487438" sldId="1124"/>
            <ac:cxnSpMk id="338" creationId="{269C948D-4360-4BF3-8B51-17BDE2A4CA1E}"/>
          </ac:cxnSpMkLst>
        </pc:cxnChg>
        <pc:cxnChg chg="mod">
          <ac:chgData name="Danielle Detering" userId="385b7343-7e51-4167-b40a-3bc9ed8e0e06" providerId="ADAL" clId="{2C55090A-9F6D-4F86-9122-1528814634FE}" dt="2020-09-02T01:53:36.848" v="16001" actId="478"/>
          <ac:cxnSpMkLst>
            <pc:docMk/>
            <pc:sldMk cId="2458487438" sldId="1124"/>
            <ac:cxnSpMk id="339" creationId="{3029D1EB-390C-4AF4-B98A-F5FD1B62CD5C}"/>
          </ac:cxnSpMkLst>
        </pc:cxnChg>
        <pc:cxnChg chg="mod topLvl">
          <ac:chgData name="Danielle Detering" userId="385b7343-7e51-4167-b40a-3bc9ed8e0e06" providerId="ADAL" clId="{2C55090A-9F6D-4F86-9122-1528814634FE}" dt="2020-09-02T01:58:06.303" v="16036" actId="164"/>
          <ac:cxnSpMkLst>
            <pc:docMk/>
            <pc:sldMk cId="2458487438" sldId="1124"/>
            <ac:cxnSpMk id="340" creationId="{32FEBC5F-F39B-4E32-AC48-0F0521F06845}"/>
          </ac:cxnSpMkLst>
        </pc:cxnChg>
        <pc:cxnChg chg="mod">
          <ac:chgData name="Danielle Detering" userId="385b7343-7e51-4167-b40a-3bc9ed8e0e06" providerId="ADAL" clId="{2C55090A-9F6D-4F86-9122-1528814634FE}" dt="2020-09-02T01:53:36.848" v="16001" actId="478"/>
          <ac:cxnSpMkLst>
            <pc:docMk/>
            <pc:sldMk cId="2458487438" sldId="1124"/>
            <ac:cxnSpMk id="341" creationId="{E1E8027E-767E-4AFB-8AE4-5E204A4A127F}"/>
          </ac:cxnSpMkLst>
        </pc:cxnChg>
        <pc:cxnChg chg="mod">
          <ac:chgData name="Danielle Detering" userId="385b7343-7e51-4167-b40a-3bc9ed8e0e06" providerId="ADAL" clId="{2C55090A-9F6D-4F86-9122-1528814634FE}" dt="2020-09-02T01:53:36.848" v="16001" actId="478"/>
          <ac:cxnSpMkLst>
            <pc:docMk/>
            <pc:sldMk cId="2458487438" sldId="1124"/>
            <ac:cxnSpMk id="342" creationId="{D79CA90C-E999-4D00-B380-A99F4A2226C3}"/>
          </ac:cxnSpMkLst>
        </pc:cxnChg>
        <pc:cxnChg chg="mod topLvl">
          <ac:chgData name="Danielle Detering" userId="385b7343-7e51-4167-b40a-3bc9ed8e0e06" providerId="ADAL" clId="{2C55090A-9F6D-4F86-9122-1528814634FE}" dt="2020-09-02T01:58:06.303" v="16036" actId="164"/>
          <ac:cxnSpMkLst>
            <pc:docMk/>
            <pc:sldMk cId="2458487438" sldId="1124"/>
            <ac:cxnSpMk id="343" creationId="{252CA724-AA22-48C0-8F7C-0E6A1AE377E1}"/>
          </ac:cxnSpMkLst>
        </pc:cxnChg>
        <pc:cxnChg chg="mod">
          <ac:chgData name="Danielle Detering" userId="385b7343-7e51-4167-b40a-3bc9ed8e0e06" providerId="ADAL" clId="{2C55090A-9F6D-4F86-9122-1528814634FE}" dt="2020-09-02T01:53:36.848" v="16001" actId="478"/>
          <ac:cxnSpMkLst>
            <pc:docMk/>
            <pc:sldMk cId="2458487438" sldId="1124"/>
            <ac:cxnSpMk id="344" creationId="{907C6951-0A48-441A-881B-1B8F56366598}"/>
          </ac:cxnSpMkLst>
        </pc:cxnChg>
        <pc:cxnChg chg="mod">
          <ac:chgData name="Danielle Detering" userId="385b7343-7e51-4167-b40a-3bc9ed8e0e06" providerId="ADAL" clId="{2C55090A-9F6D-4F86-9122-1528814634FE}" dt="2020-09-02T01:53:36.848" v="16001" actId="478"/>
          <ac:cxnSpMkLst>
            <pc:docMk/>
            <pc:sldMk cId="2458487438" sldId="1124"/>
            <ac:cxnSpMk id="345" creationId="{829104AB-8C29-4352-9FD2-2E0C23D937D1}"/>
          </ac:cxnSpMkLst>
        </pc:cxnChg>
        <pc:cxnChg chg="mod topLvl">
          <ac:chgData name="Danielle Detering" userId="385b7343-7e51-4167-b40a-3bc9ed8e0e06" providerId="ADAL" clId="{2C55090A-9F6D-4F86-9122-1528814634FE}" dt="2020-09-02T01:58:06.303" v="16036" actId="164"/>
          <ac:cxnSpMkLst>
            <pc:docMk/>
            <pc:sldMk cId="2458487438" sldId="1124"/>
            <ac:cxnSpMk id="346" creationId="{4EBB4AB6-441B-48B0-BB39-D5064C053570}"/>
          </ac:cxnSpMkLst>
        </pc:cxnChg>
        <pc:cxnChg chg="mod">
          <ac:chgData name="Danielle Detering" userId="385b7343-7e51-4167-b40a-3bc9ed8e0e06" providerId="ADAL" clId="{2C55090A-9F6D-4F86-9122-1528814634FE}" dt="2020-09-02T01:53:36.848" v="16001" actId="478"/>
          <ac:cxnSpMkLst>
            <pc:docMk/>
            <pc:sldMk cId="2458487438" sldId="1124"/>
            <ac:cxnSpMk id="347" creationId="{C113A35F-7EF8-4CDD-8A01-7A2E2CB7121B}"/>
          </ac:cxnSpMkLst>
        </pc:cxnChg>
        <pc:cxnChg chg="mod">
          <ac:chgData name="Danielle Detering" userId="385b7343-7e51-4167-b40a-3bc9ed8e0e06" providerId="ADAL" clId="{2C55090A-9F6D-4F86-9122-1528814634FE}" dt="2020-09-02T01:53:36.848" v="16001" actId="478"/>
          <ac:cxnSpMkLst>
            <pc:docMk/>
            <pc:sldMk cId="2458487438" sldId="1124"/>
            <ac:cxnSpMk id="348" creationId="{B07AD6EE-D2AC-4BBB-B275-5547626AA0CE}"/>
          </ac:cxnSpMkLst>
        </pc:cxnChg>
        <pc:cxnChg chg="mod">
          <ac:chgData name="Danielle Detering" userId="385b7343-7e51-4167-b40a-3bc9ed8e0e06" providerId="ADAL" clId="{2C55090A-9F6D-4F86-9122-1528814634FE}" dt="2020-09-02T01:53:36.848" v="16001" actId="478"/>
          <ac:cxnSpMkLst>
            <pc:docMk/>
            <pc:sldMk cId="2458487438" sldId="1124"/>
            <ac:cxnSpMk id="349" creationId="{D26864D4-EC66-4558-BAC4-E79FA10C0431}"/>
          </ac:cxnSpMkLst>
        </pc:cxnChg>
        <pc:cxnChg chg="mod">
          <ac:chgData name="Danielle Detering" userId="385b7343-7e51-4167-b40a-3bc9ed8e0e06" providerId="ADAL" clId="{2C55090A-9F6D-4F86-9122-1528814634FE}" dt="2020-09-02T01:53:36.848" v="16001" actId="478"/>
          <ac:cxnSpMkLst>
            <pc:docMk/>
            <pc:sldMk cId="2458487438" sldId="1124"/>
            <ac:cxnSpMk id="350" creationId="{731482F6-D217-4D6A-A32A-4BC40FE6E5C1}"/>
          </ac:cxnSpMkLst>
        </pc:cxnChg>
        <pc:cxnChg chg="mod">
          <ac:chgData name="Danielle Detering" userId="385b7343-7e51-4167-b40a-3bc9ed8e0e06" providerId="ADAL" clId="{2C55090A-9F6D-4F86-9122-1528814634FE}" dt="2020-09-02T01:53:36.848" v="16001" actId="478"/>
          <ac:cxnSpMkLst>
            <pc:docMk/>
            <pc:sldMk cId="2458487438" sldId="1124"/>
            <ac:cxnSpMk id="351" creationId="{ECF7264E-9FDA-46FC-B43E-6E9A9A934718}"/>
          </ac:cxnSpMkLst>
        </pc:cxnChg>
        <pc:cxnChg chg="mod">
          <ac:chgData name="Danielle Detering" userId="385b7343-7e51-4167-b40a-3bc9ed8e0e06" providerId="ADAL" clId="{2C55090A-9F6D-4F86-9122-1528814634FE}" dt="2020-09-02T01:53:36.848" v="16001" actId="478"/>
          <ac:cxnSpMkLst>
            <pc:docMk/>
            <pc:sldMk cId="2458487438" sldId="1124"/>
            <ac:cxnSpMk id="352" creationId="{5BD31DA0-FD63-45B8-923D-37489506B622}"/>
          </ac:cxnSpMkLst>
        </pc:cxnChg>
        <pc:cxnChg chg="mod">
          <ac:chgData name="Danielle Detering" userId="385b7343-7e51-4167-b40a-3bc9ed8e0e06" providerId="ADAL" clId="{2C55090A-9F6D-4F86-9122-1528814634FE}" dt="2020-09-02T01:53:36.848" v="16001" actId="478"/>
          <ac:cxnSpMkLst>
            <pc:docMk/>
            <pc:sldMk cId="2458487438" sldId="1124"/>
            <ac:cxnSpMk id="353" creationId="{5AA4D821-B003-4AA5-B343-C9B9463FC034}"/>
          </ac:cxnSpMkLst>
        </pc:cxnChg>
        <pc:cxnChg chg="mod">
          <ac:chgData name="Danielle Detering" userId="385b7343-7e51-4167-b40a-3bc9ed8e0e06" providerId="ADAL" clId="{2C55090A-9F6D-4F86-9122-1528814634FE}" dt="2020-09-02T01:53:36.848" v="16001" actId="478"/>
          <ac:cxnSpMkLst>
            <pc:docMk/>
            <pc:sldMk cId="2458487438" sldId="1124"/>
            <ac:cxnSpMk id="354" creationId="{C26EE0A0-9968-4B04-9CFA-CCDAAB70B405}"/>
          </ac:cxnSpMkLst>
        </pc:cxnChg>
        <pc:cxnChg chg="mod">
          <ac:chgData name="Danielle Detering" userId="385b7343-7e51-4167-b40a-3bc9ed8e0e06" providerId="ADAL" clId="{2C55090A-9F6D-4F86-9122-1528814634FE}" dt="2020-09-02T01:53:36.848" v="16001" actId="478"/>
          <ac:cxnSpMkLst>
            <pc:docMk/>
            <pc:sldMk cId="2458487438" sldId="1124"/>
            <ac:cxnSpMk id="355" creationId="{A8D5D53E-1A9D-4C3F-B58B-269559BF3A6F}"/>
          </ac:cxnSpMkLst>
        </pc:cxnChg>
        <pc:cxnChg chg="mod">
          <ac:chgData name="Danielle Detering" userId="385b7343-7e51-4167-b40a-3bc9ed8e0e06" providerId="ADAL" clId="{2C55090A-9F6D-4F86-9122-1528814634FE}" dt="2020-09-02T01:53:36.848" v="16001" actId="478"/>
          <ac:cxnSpMkLst>
            <pc:docMk/>
            <pc:sldMk cId="2458487438" sldId="1124"/>
            <ac:cxnSpMk id="356" creationId="{A486FB3E-764C-4939-8C47-0CF2001C77AD}"/>
          </ac:cxnSpMkLst>
        </pc:cxnChg>
        <pc:cxnChg chg="mod">
          <ac:chgData name="Danielle Detering" userId="385b7343-7e51-4167-b40a-3bc9ed8e0e06" providerId="ADAL" clId="{2C55090A-9F6D-4F86-9122-1528814634FE}" dt="2020-09-02T01:53:36.848" v="16001" actId="478"/>
          <ac:cxnSpMkLst>
            <pc:docMk/>
            <pc:sldMk cId="2458487438" sldId="1124"/>
            <ac:cxnSpMk id="357" creationId="{E0BDE9AE-A021-47AF-A29F-80BB4D451CBC}"/>
          </ac:cxnSpMkLst>
        </pc:cxnChg>
        <pc:cxnChg chg="mod">
          <ac:chgData name="Danielle Detering" userId="385b7343-7e51-4167-b40a-3bc9ed8e0e06" providerId="ADAL" clId="{2C55090A-9F6D-4F86-9122-1528814634FE}" dt="2020-09-02T01:53:36.848" v="16001" actId="478"/>
          <ac:cxnSpMkLst>
            <pc:docMk/>
            <pc:sldMk cId="2458487438" sldId="1124"/>
            <ac:cxnSpMk id="358" creationId="{529C9188-A2F3-4FF6-ADAD-88071698FBC1}"/>
          </ac:cxnSpMkLst>
        </pc:cxnChg>
        <pc:cxnChg chg="mod">
          <ac:chgData name="Danielle Detering" userId="385b7343-7e51-4167-b40a-3bc9ed8e0e06" providerId="ADAL" clId="{2C55090A-9F6D-4F86-9122-1528814634FE}" dt="2020-09-02T01:53:36.848" v="16001" actId="478"/>
          <ac:cxnSpMkLst>
            <pc:docMk/>
            <pc:sldMk cId="2458487438" sldId="1124"/>
            <ac:cxnSpMk id="359" creationId="{A795F918-89FD-4FC7-A089-1378C3D4D649}"/>
          </ac:cxnSpMkLst>
        </pc:cxnChg>
        <pc:cxnChg chg="mod">
          <ac:chgData name="Danielle Detering" userId="385b7343-7e51-4167-b40a-3bc9ed8e0e06" providerId="ADAL" clId="{2C55090A-9F6D-4F86-9122-1528814634FE}" dt="2020-09-02T01:53:36.848" v="16001" actId="478"/>
          <ac:cxnSpMkLst>
            <pc:docMk/>
            <pc:sldMk cId="2458487438" sldId="1124"/>
            <ac:cxnSpMk id="360" creationId="{640E97D0-B9C9-4F1F-9236-0F174ABA919A}"/>
          </ac:cxnSpMkLst>
        </pc:cxnChg>
        <pc:cxnChg chg="mod">
          <ac:chgData name="Danielle Detering" userId="385b7343-7e51-4167-b40a-3bc9ed8e0e06" providerId="ADAL" clId="{2C55090A-9F6D-4F86-9122-1528814634FE}" dt="2020-09-02T01:53:36.848" v="16001" actId="478"/>
          <ac:cxnSpMkLst>
            <pc:docMk/>
            <pc:sldMk cId="2458487438" sldId="1124"/>
            <ac:cxnSpMk id="361" creationId="{F28EA6E4-2683-4571-8365-20C4CC8FF659}"/>
          </ac:cxnSpMkLst>
        </pc:cxnChg>
        <pc:cxnChg chg="mod">
          <ac:chgData name="Danielle Detering" userId="385b7343-7e51-4167-b40a-3bc9ed8e0e06" providerId="ADAL" clId="{2C55090A-9F6D-4F86-9122-1528814634FE}" dt="2020-09-02T01:53:36.848" v="16001" actId="478"/>
          <ac:cxnSpMkLst>
            <pc:docMk/>
            <pc:sldMk cId="2458487438" sldId="1124"/>
            <ac:cxnSpMk id="362" creationId="{5DAD540D-29B6-4DD2-A374-1D45300312D1}"/>
          </ac:cxnSpMkLst>
        </pc:cxnChg>
        <pc:cxnChg chg="mod">
          <ac:chgData name="Danielle Detering" userId="385b7343-7e51-4167-b40a-3bc9ed8e0e06" providerId="ADAL" clId="{2C55090A-9F6D-4F86-9122-1528814634FE}" dt="2020-09-02T01:53:36.848" v="16001" actId="478"/>
          <ac:cxnSpMkLst>
            <pc:docMk/>
            <pc:sldMk cId="2458487438" sldId="1124"/>
            <ac:cxnSpMk id="363" creationId="{B0389090-7E4B-4881-8760-3657C03295FC}"/>
          </ac:cxnSpMkLst>
        </pc:cxnChg>
        <pc:cxnChg chg="mod">
          <ac:chgData name="Danielle Detering" userId="385b7343-7e51-4167-b40a-3bc9ed8e0e06" providerId="ADAL" clId="{2C55090A-9F6D-4F86-9122-1528814634FE}" dt="2020-09-02T01:53:36.848" v="16001" actId="478"/>
          <ac:cxnSpMkLst>
            <pc:docMk/>
            <pc:sldMk cId="2458487438" sldId="1124"/>
            <ac:cxnSpMk id="364" creationId="{60AE86F5-88BC-4949-9649-45BBB15E69C9}"/>
          </ac:cxnSpMkLst>
        </pc:cxnChg>
        <pc:cxnChg chg="mod">
          <ac:chgData name="Danielle Detering" userId="385b7343-7e51-4167-b40a-3bc9ed8e0e06" providerId="ADAL" clId="{2C55090A-9F6D-4F86-9122-1528814634FE}" dt="2020-09-02T01:53:36.848" v="16001" actId="478"/>
          <ac:cxnSpMkLst>
            <pc:docMk/>
            <pc:sldMk cId="2458487438" sldId="1124"/>
            <ac:cxnSpMk id="365" creationId="{8673A8AB-DCD7-45C9-90BE-89730D5F5772}"/>
          </ac:cxnSpMkLst>
        </pc:cxnChg>
        <pc:cxnChg chg="mod">
          <ac:chgData name="Danielle Detering" userId="385b7343-7e51-4167-b40a-3bc9ed8e0e06" providerId="ADAL" clId="{2C55090A-9F6D-4F86-9122-1528814634FE}" dt="2020-09-02T01:53:36.848" v="16001" actId="478"/>
          <ac:cxnSpMkLst>
            <pc:docMk/>
            <pc:sldMk cId="2458487438" sldId="1124"/>
            <ac:cxnSpMk id="366" creationId="{B52B6F0A-355E-427D-B3D4-27D029122DB4}"/>
          </ac:cxnSpMkLst>
        </pc:cxnChg>
        <pc:cxnChg chg="mod">
          <ac:chgData name="Danielle Detering" userId="385b7343-7e51-4167-b40a-3bc9ed8e0e06" providerId="ADAL" clId="{2C55090A-9F6D-4F86-9122-1528814634FE}" dt="2020-09-02T01:53:36.848" v="16001" actId="478"/>
          <ac:cxnSpMkLst>
            <pc:docMk/>
            <pc:sldMk cId="2458487438" sldId="1124"/>
            <ac:cxnSpMk id="367" creationId="{B95C3A3A-5E0C-4123-B108-9A4D8523A349}"/>
          </ac:cxnSpMkLst>
        </pc:cxnChg>
        <pc:cxnChg chg="mod">
          <ac:chgData name="Danielle Detering" userId="385b7343-7e51-4167-b40a-3bc9ed8e0e06" providerId="ADAL" clId="{2C55090A-9F6D-4F86-9122-1528814634FE}" dt="2020-09-02T01:53:36.848" v="16001" actId="478"/>
          <ac:cxnSpMkLst>
            <pc:docMk/>
            <pc:sldMk cId="2458487438" sldId="1124"/>
            <ac:cxnSpMk id="368" creationId="{15038C71-07A6-41F7-A438-23215FF54A2E}"/>
          </ac:cxnSpMkLst>
        </pc:cxnChg>
        <pc:cxnChg chg="mod">
          <ac:chgData name="Danielle Detering" userId="385b7343-7e51-4167-b40a-3bc9ed8e0e06" providerId="ADAL" clId="{2C55090A-9F6D-4F86-9122-1528814634FE}" dt="2020-09-02T01:53:36.848" v="16001" actId="478"/>
          <ac:cxnSpMkLst>
            <pc:docMk/>
            <pc:sldMk cId="2458487438" sldId="1124"/>
            <ac:cxnSpMk id="369" creationId="{A6646C00-5782-49E7-94CA-6B29EBAA957B}"/>
          </ac:cxnSpMkLst>
        </pc:cxnChg>
        <pc:cxnChg chg="mod">
          <ac:chgData name="Danielle Detering" userId="385b7343-7e51-4167-b40a-3bc9ed8e0e06" providerId="ADAL" clId="{2C55090A-9F6D-4F86-9122-1528814634FE}" dt="2020-09-02T01:53:36.848" v="16001" actId="478"/>
          <ac:cxnSpMkLst>
            <pc:docMk/>
            <pc:sldMk cId="2458487438" sldId="1124"/>
            <ac:cxnSpMk id="370" creationId="{05FEC86A-FC24-4A05-AD8F-CA449681C496}"/>
          </ac:cxnSpMkLst>
        </pc:cxnChg>
        <pc:cxnChg chg="mod">
          <ac:chgData name="Danielle Detering" userId="385b7343-7e51-4167-b40a-3bc9ed8e0e06" providerId="ADAL" clId="{2C55090A-9F6D-4F86-9122-1528814634FE}" dt="2020-09-02T01:53:36.848" v="16001" actId="478"/>
          <ac:cxnSpMkLst>
            <pc:docMk/>
            <pc:sldMk cId="2458487438" sldId="1124"/>
            <ac:cxnSpMk id="371" creationId="{75E7535C-7D1A-486A-B3D8-13AB1EB76B54}"/>
          </ac:cxnSpMkLst>
        </pc:cxnChg>
        <pc:cxnChg chg="mod">
          <ac:chgData name="Danielle Detering" userId="385b7343-7e51-4167-b40a-3bc9ed8e0e06" providerId="ADAL" clId="{2C55090A-9F6D-4F86-9122-1528814634FE}" dt="2020-09-02T01:53:36.848" v="16001" actId="478"/>
          <ac:cxnSpMkLst>
            <pc:docMk/>
            <pc:sldMk cId="2458487438" sldId="1124"/>
            <ac:cxnSpMk id="372" creationId="{15DC1D8D-6D26-463F-B35D-FF7F4493A866}"/>
          </ac:cxnSpMkLst>
        </pc:cxnChg>
        <pc:cxnChg chg="mod">
          <ac:chgData name="Danielle Detering" userId="385b7343-7e51-4167-b40a-3bc9ed8e0e06" providerId="ADAL" clId="{2C55090A-9F6D-4F86-9122-1528814634FE}" dt="2020-09-02T01:53:36.848" v="16001" actId="478"/>
          <ac:cxnSpMkLst>
            <pc:docMk/>
            <pc:sldMk cId="2458487438" sldId="1124"/>
            <ac:cxnSpMk id="373" creationId="{16807ADE-B9DE-48AB-A4CF-AF1B578DD7FB}"/>
          </ac:cxnSpMkLst>
        </pc:cxnChg>
        <pc:cxnChg chg="mod">
          <ac:chgData name="Danielle Detering" userId="385b7343-7e51-4167-b40a-3bc9ed8e0e06" providerId="ADAL" clId="{2C55090A-9F6D-4F86-9122-1528814634FE}" dt="2020-09-02T01:53:36.848" v="16001" actId="478"/>
          <ac:cxnSpMkLst>
            <pc:docMk/>
            <pc:sldMk cId="2458487438" sldId="1124"/>
            <ac:cxnSpMk id="374" creationId="{75689D08-4148-49F2-A964-AC4E5ADAFFD5}"/>
          </ac:cxnSpMkLst>
        </pc:cxnChg>
        <pc:cxnChg chg="mod">
          <ac:chgData name="Danielle Detering" userId="385b7343-7e51-4167-b40a-3bc9ed8e0e06" providerId="ADAL" clId="{2C55090A-9F6D-4F86-9122-1528814634FE}" dt="2020-09-02T01:53:36.848" v="16001" actId="478"/>
          <ac:cxnSpMkLst>
            <pc:docMk/>
            <pc:sldMk cId="2458487438" sldId="1124"/>
            <ac:cxnSpMk id="375" creationId="{277FB442-CFC7-40E3-846C-6072FF4E0576}"/>
          </ac:cxnSpMkLst>
        </pc:cxnChg>
        <pc:cxnChg chg="mod">
          <ac:chgData name="Danielle Detering" userId="385b7343-7e51-4167-b40a-3bc9ed8e0e06" providerId="ADAL" clId="{2C55090A-9F6D-4F86-9122-1528814634FE}" dt="2020-09-02T01:53:36.848" v="16001" actId="478"/>
          <ac:cxnSpMkLst>
            <pc:docMk/>
            <pc:sldMk cId="2458487438" sldId="1124"/>
            <ac:cxnSpMk id="376" creationId="{2FEAAA2C-3F38-4EA0-ACA2-D385C686F57B}"/>
          </ac:cxnSpMkLst>
        </pc:cxnChg>
        <pc:cxnChg chg="mod">
          <ac:chgData name="Danielle Detering" userId="385b7343-7e51-4167-b40a-3bc9ed8e0e06" providerId="ADAL" clId="{2C55090A-9F6D-4F86-9122-1528814634FE}" dt="2020-09-02T01:53:36.848" v="16001" actId="478"/>
          <ac:cxnSpMkLst>
            <pc:docMk/>
            <pc:sldMk cId="2458487438" sldId="1124"/>
            <ac:cxnSpMk id="377" creationId="{A0BEDFF0-697D-4380-A611-246E86D504AC}"/>
          </ac:cxnSpMkLst>
        </pc:cxnChg>
        <pc:cxnChg chg="mod">
          <ac:chgData name="Danielle Detering" userId="385b7343-7e51-4167-b40a-3bc9ed8e0e06" providerId="ADAL" clId="{2C55090A-9F6D-4F86-9122-1528814634FE}" dt="2020-09-02T01:53:36.848" v="16001" actId="478"/>
          <ac:cxnSpMkLst>
            <pc:docMk/>
            <pc:sldMk cId="2458487438" sldId="1124"/>
            <ac:cxnSpMk id="378" creationId="{1525E9D6-5915-4E2F-9AC0-ABA5AC5E5480}"/>
          </ac:cxnSpMkLst>
        </pc:cxnChg>
        <pc:cxnChg chg="mod">
          <ac:chgData name="Danielle Detering" userId="385b7343-7e51-4167-b40a-3bc9ed8e0e06" providerId="ADAL" clId="{2C55090A-9F6D-4F86-9122-1528814634FE}" dt="2020-09-02T01:53:36.848" v="16001" actId="478"/>
          <ac:cxnSpMkLst>
            <pc:docMk/>
            <pc:sldMk cId="2458487438" sldId="1124"/>
            <ac:cxnSpMk id="379" creationId="{889BBCC2-AD43-45E2-A21B-D42BE8DDE06C}"/>
          </ac:cxnSpMkLst>
        </pc:cxnChg>
        <pc:cxnChg chg="mod">
          <ac:chgData name="Danielle Detering" userId="385b7343-7e51-4167-b40a-3bc9ed8e0e06" providerId="ADAL" clId="{2C55090A-9F6D-4F86-9122-1528814634FE}" dt="2020-09-02T01:53:36.848" v="16001" actId="478"/>
          <ac:cxnSpMkLst>
            <pc:docMk/>
            <pc:sldMk cId="2458487438" sldId="1124"/>
            <ac:cxnSpMk id="380" creationId="{A8589547-2FD1-4E71-A7ED-3C98D95838D4}"/>
          </ac:cxnSpMkLst>
        </pc:cxnChg>
        <pc:cxnChg chg="mod">
          <ac:chgData name="Danielle Detering" userId="385b7343-7e51-4167-b40a-3bc9ed8e0e06" providerId="ADAL" clId="{2C55090A-9F6D-4F86-9122-1528814634FE}" dt="2020-09-02T01:53:36.848" v="16001" actId="478"/>
          <ac:cxnSpMkLst>
            <pc:docMk/>
            <pc:sldMk cId="2458487438" sldId="1124"/>
            <ac:cxnSpMk id="381" creationId="{58376BC6-794F-4EBB-8B1D-B6AF8D996BB3}"/>
          </ac:cxnSpMkLst>
        </pc:cxnChg>
        <pc:cxnChg chg="mod">
          <ac:chgData name="Danielle Detering" userId="385b7343-7e51-4167-b40a-3bc9ed8e0e06" providerId="ADAL" clId="{2C55090A-9F6D-4F86-9122-1528814634FE}" dt="2020-09-02T01:53:36.848" v="16001" actId="478"/>
          <ac:cxnSpMkLst>
            <pc:docMk/>
            <pc:sldMk cId="2458487438" sldId="1124"/>
            <ac:cxnSpMk id="382" creationId="{A2610FA4-57FE-4713-9EF8-02D0F9F6B1FF}"/>
          </ac:cxnSpMkLst>
        </pc:cxnChg>
        <pc:cxnChg chg="mod">
          <ac:chgData name="Danielle Detering" userId="385b7343-7e51-4167-b40a-3bc9ed8e0e06" providerId="ADAL" clId="{2C55090A-9F6D-4F86-9122-1528814634FE}" dt="2020-09-02T01:53:36.848" v="16001" actId="478"/>
          <ac:cxnSpMkLst>
            <pc:docMk/>
            <pc:sldMk cId="2458487438" sldId="1124"/>
            <ac:cxnSpMk id="383" creationId="{2F21B5E9-EF0A-4C2E-B536-7446183AE66E}"/>
          </ac:cxnSpMkLst>
        </pc:cxnChg>
        <pc:cxnChg chg="mod">
          <ac:chgData name="Danielle Detering" userId="385b7343-7e51-4167-b40a-3bc9ed8e0e06" providerId="ADAL" clId="{2C55090A-9F6D-4F86-9122-1528814634FE}" dt="2020-09-02T01:53:36.848" v="16001" actId="478"/>
          <ac:cxnSpMkLst>
            <pc:docMk/>
            <pc:sldMk cId="2458487438" sldId="1124"/>
            <ac:cxnSpMk id="384" creationId="{B03F64BB-4AEF-4827-9A1D-E28B5C28CCE4}"/>
          </ac:cxnSpMkLst>
        </pc:cxnChg>
        <pc:cxnChg chg="mod">
          <ac:chgData name="Danielle Detering" userId="385b7343-7e51-4167-b40a-3bc9ed8e0e06" providerId="ADAL" clId="{2C55090A-9F6D-4F86-9122-1528814634FE}" dt="2020-09-02T01:53:36.848" v="16001" actId="478"/>
          <ac:cxnSpMkLst>
            <pc:docMk/>
            <pc:sldMk cId="2458487438" sldId="1124"/>
            <ac:cxnSpMk id="385" creationId="{B66B3046-CF8D-4CD3-BACA-918DA5D63785}"/>
          </ac:cxnSpMkLst>
        </pc:cxnChg>
        <pc:cxnChg chg="mod">
          <ac:chgData name="Danielle Detering" userId="385b7343-7e51-4167-b40a-3bc9ed8e0e06" providerId="ADAL" clId="{2C55090A-9F6D-4F86-9122-1528814634FE}" dt="2020-09-02T01:53:36.848" v="16001" actId="478"/>
          <ac:cxnSpMkLst>
            <pc:docMk/>
            <pc:sldMk cId="2458487438" sldId="1124"/>
            <ac:cxnSpMk id="386" creationId="{9DD213E5-48E3-4F43-906C-2BA98E609BE2}"/>
          </ac:cxnSpMkLst>
        </pc:cxnChg>
        <pc:cxnChg chg="mod">
          <ac:chgData name="Danielle Detering" userId="385b7343-7e51-4167-b40a-3bc9ed8e0e06" providerId="ADAL" clId="{2C55090A-9F6D-4F86-9122-1528814634FE}" dt="2020-09-02T01:53:36.848" v="16001" actId="478"/>
          <ac:cxnSpMkLst>
            <pc:docMk/>
            <pc:sldMk cId="2458487438" sldId="1124"/>
            <ac:cxnSpMk id="387" creationId="{74EE3AB2-DDF6-41B7-8E07-99978BE48C5C}"/>
          </ac:cxnSpMkLst>
        </pc:cxnChg>
        <pc:cxnChg chg="mod">
          <ac:chgData name="Danielle Detering" userId="385b7343-7e51-4167-b40a-3bc9ed8e0e06" providerId="ADAL" clId="{2C55090A-9F6D-4F86-9122-1528814634FE}" dt="2020-09-02T01:53:36.848" v="16001" actId="478"/>
          <ac:cxnSpMkLst>
            <pc:docMk/>
            <pc:sldMk cId="2458487438" sldId="1124"/>
            <ac:cxnSpMk id="388" creationId="{E4A0D57A-972C-4439-990C-2399B995F045}"/>
          </ac:cxnSpMkLst>
        </pc:cxnChg>
        <pc:cxnChg chg="mod">
          <ac:chgData name="Danielle Detering" userId="385b7343-7e51-4167-b40a-3bc9ed8e0e06" providerId="ADAL" clId="{2C55090A-9F6D-4F86-9122-1528814634FE}" dt="2020-09-02T01:53:36.848" v="16001" actId="478"/>
          <ac:cxnSpMkLst>
            <pc:docMk/>
            <pc:sldMk cId="2458487438" sldId="1124"/>
            <ac:cxnSpMk id="389" creationId="{1F434E5B-E6A9-4584-83CC-B1A9DD22F9F7}"/>
          </ac:cxnSpMkLst>
        </pc:cxnChg>
        <pc:cxnChg chg="mod">
          <ac:chgData name="Danielle Detering" userId="385b7343-7e51-4167-b40a-3bc9ed8e0e06" providerId="ADAL" clId="{2C55090A-9F6D-4F86-9122-1528814634FE}" dt="2020-09-02T01:53:36.848" v="16001" actId="478"/>
          <ac:cxnSpMkLst>
            <pc:docMk/>
            <pc:sldMk cId="2458487438" sldId="1124"/>
            <ac:cxnSpMk id="390" creationId="{C6184F71-6367-44C5-BE1E-E83168A9C063}"/>
          </ac:cxnSpMkLst>
        </pc:cxnChg>
        <pc:cxnChg chg="mod">
          <ac:chgData name="Danielle Detering" userId="385b7343-7e51-4167-b40a-3bc9ed8e0e06" providerId="ADAL" clId="{2C55090A-9F6D-4F86-9122-1528814634FE}" dt="2020-09-02T01:53:36.848" v="16001" actId="478"/>
          <ac:cxnSpMkLst>
            <pc:docMk/>
            <pc:sldMk cId="2458487438" sldId="1124"/>
            <ac:cxnSpMk id="391" creationId="{E01E50DC-DEAF-44C3-8805-A5D0FB14B3FD}"/>
          </ac:cxnSpMkLst>
        </pc:cxnChg>
        <pc:cxnChg chg="mod">
          <ac:chgData name="Danielle Detering" userId="385b7343-7e51-4167-b40a-3bc9ed8e0e06" providerId="ADAL" clId="{2C55090A-9F6D-4F86-9122-1528814634FE}" dt="2020-09-02T01:53:36.848" v="16001" actId="478"/>
          <ac:cxnSpMkLst>
            <pc:docMk/>
            <pc:sldMk cId="2458487438" sldId="1124"/>
            <ac:cxnSpMk id="392" creationId="{6F1CA4E5-D0FA-413B-B1AB-B029E053C8DA}"/>
          </ac:cxnSpMkLst>
        </pc:cxnChg>
        <pc:cxnChg chg="mod">
          <ac:chgData name="Danielle Detering" userId="385b7343-7e51-4167-b40a-3bc9ed8e0e06" providerId="ADAL" clId="{2C55090A-9F6D-4F86-9122-1528814634FE}" dt="2020-09-02T01:53:36.848" v="16001" actId="478"/>
          <ac:cxnSpMkLst>
            <pc:docMk/>
            <pc:sldMk cId="2458487438" sldId="1124"/>
            <ac:cxnSpMk id="393" creationId="{983DADB0-D568-4942-B0C4-E16D100CA029}"/>
          </ac:cxnSpMkLst>
        </pc:cxnChg>
        <pc:cxnChg chg="mod">
          <ac:chgData name="Danielle Detering" userId="385b7343-7e51-4167-b40a-3bc9ed8e0e06" providerId="ADAL" clId="{2C55090A-9F6D-4F86-9122-1528814634FE}" dt="2020-09-02T01:53:36.848" v="16001" actId="478"/>
          <ac:cxnSpMkLst>
            <pc:docMk/>
            <pc:sldMk cId="2458487438" sldId="1124"/>
            <ac:cxnSpMk id="394" creationId="{CF1A59A7-4262-4A3C-BA00-A7B5B565D15E}"/>
          </ac:cxnSpMkLst>
        </pc:cxnChg>
        <pc:cxnChg chg="mod">
          <ac:chgData name="Danielle Detering" userId="385b7343-7e51-4167-b40a-3bc9ed8e0e06" providerId="ADAL" clId="{2C55090A-9F6D-4F86-9122-1528814634FE}" dt="2020-09-02T01:53:36.848" v="16001" actId="478"/>
          <ac:cxnSpMkLst>
            <pc:docMk/>
            <pc:sldMk cId="2458487438" sldId="1124"/>
            <ac:cxnSpMk id="395" creationId="{140292B3-4CBA-4B8F-9682-1D79F0E30D97}"/>
          </ac:cxnSpMkLst>
        </pc:cxnChg>
        <pc:cxnChg chg="mod">
          <ac:chgData name="Danielle Detering" userId="385b7343-7e51-4167-b40a-3bc9ed8e0e06" providerId="ADAL" clId="{2C55090A-9F6D-4F86-9122-1528814634FE}" dt="2020-09-02T01:53:36.848" v="16001" actId="478"/>
          <ac:cxnSpMkLst>
            <pc:docMk/>
            <pc:sldMk cId="2458487438" sldId="1124"/>
            <ac:cxnSpMk id="396" creationId="{7BC571F2-EABB-4DA8-9B24-A4B25C8AD4D5}"/>
          </ac:cxnSpMkLst>
        </pc:cxnChg>
        <pc:cxnChg chg="mod">
          <ac:chgData name="Danielle Detering" userId="385b7343-7e51-4167-b40a-3bc9ed8e0e06" providerId="ADAL" clId="{2C55090A-9F6D-4F86-9122-1528814634FE}" dt="2020-09-02T01:53:36.848" v="16001" actId="478"/>
          <ac:cxnSpMkLst>
            <pc:docMk/>
            <pc:sldMk cId="2458487438" sldId="1124"/>
            <ac:cxnSpMk id="397" creationId="{E7704BE5-E4B0-4D60-AA90-A90A0539D8AE}"/>
          </ac:cxnSpMkLst>
        </pc:cxnChg>
        <pc:cxnChg chg="mod topLvl">
          <ac:chgData name="Danielle Detering" userId="385b7343-7e51-4167-b40a-3bc9ed8e0e06" providerId="ADAL" clId="{2C55090A-9F6D-4F86-9122-1528814634FE}" dt="2020-09-02T01:58:06.303" v="16036" actId="164"/>
          <ac:cxnSpMkLst>
            <pc:docMk/>
            <pc:sldMk cId="2458487438" sldId="1124"/>
            <ac:cxnSpMk id="398" creationId="{5CC852D2-406D-40A0-968A-CA7EDDA01CAD}"/>
          </ac:cxnSpMkLst>
        </pc:cxnChg>
        <pc:cxnChg chg="mod topLvl">
          <ac:chgData name="Danielle Detering" userId="385b7343-7e51-4167-b40a-3bc9ed8e0e06" providerId="ADAL" clId="{2C55090A-9F6D-4F86-9122-1528814634FE}" dt="2020-09-02T01:58:06.303" v="16036" actId="164"/>
          <ac:cxnSpMkLst>
            <pc:docMk/>
            <pc:sldMk cId="2458487438" sldId="1124"/>
            <ac:cxnSpMk id="399" creationId="{585572C3-37AA-4A4D-8277-8DDF385DCE09}"/>
          </ac:cxnSpMkLst>
        </pc:cxnChg>
        <pc:cxnChg chg="mod">
          <ac:chgData name="Danielle Detering" userId="385b7343-7e51-4167-b40a-3bc9ed8e0e06" providerId="ADAL" clId="{2C55090A-9F6D-4F86-9122-1528814634FE}" dt="2020-09-02T01:53:36.848" v="16001" actId="478"/>
          <ac:cxnSpMkLst>
            <pc:docMk/>
            <pc:sldMk cId="2458487438" sldId="1124"/>
            <ac:cxnSpMk id="400" creationId="{05261E30-8249-4684-9F7F-F3BD9B5BB1CD}"/>
          </ac:cxnSpMkLst>
        </pc:cxnChg>
        <pc:cxnChg chg="mod">
          <ac:chgData name="Danielle Detering" userId="385b7343-7e51-4167-b40a-3bc9ed8e0e06" providerId="ADAL" clId="{2C55090A-9F6D-4F86-9122-1528814634FE}" dt="2020-09-02T01:53:36.848" v="16001" actId="478"/>
          <ac:cxnSpMkLst>
            <pc:docMk/>
            <pc:sldMk cId="2458487438" sldId="1124"/>
            <ac:cxnSpMk id="402" creationId="{0DDFF38E-F3E2-4C05-86E5-7C05C4A5C495}"/>
          </ac:cxnSpMkLst>
        </pc:cxnChg>
        <pc:cxnChg chg="mod topLvl">
          <ac:chgData name="Danielle Detering" userId="385b7343-7e51-4167-b40a-3bc9ed8e0e06" providerId="ADAL" clId="{2C55090A-9F6D-4F86-9122-1528814634FE}" dt="2020-09-02T01:58:06.303" v="16036" actId="164"/>
          <ac:cxnSpMkLst>
            <pc:docMk/>
            <pc:sldMk cId="2458487438" sldId="1124"/>
            <ac:cxnSpMk id="403" creationId="{09862E0E-6041-4783-827E-3C1419FCA1DD}"/>
          </ac:cxnSpMkLst>
        </pc:cxnChg>
        <pc:cxnChg chg="mod">
          <ac:chgData name="Danielle Detering" userId="385b7343-7e51-4167-b40a-3bc9ed8e0e06" providerId="ADAL" clId="{2C55090A-9F6D-4F86-9122-1528814634FE}" dt="2020-09-02T01:53:36.848" v="16001" actId="478"/>
          <ac:cxnSpMkLst>
            <pc:docMk/>
            <pc:sldMk cId="2458487438" sldId="1124"/>
            <ac:cxnSpMk id="404" creationId="{1FE5879D-A453-4AD9-9F0B-75798DDC5115}"/>
          </ac:cxnSpMkLst>
        </pc:cxnChg>
        <pc:cxnChg chg="mod">
          <ac:chgData name="Danielle Detering" userId="385b7343-7e51-4167-b40a-3bc9ed8e0e06" providerId="ADAL" clId="{2C55090A-9F6D-4F86-9122-1528814634FE}" dt="2020-09-02T01:53:36.848" v="16001" actId="478"/>
          <ac:cxnSpMkLst>
            <pc:docMk/>
            <pc:sldMk cId="2458487438" sldId="1124"/>
            <ac:cxnSpMk id="406" creationId="{E09E987C-A406-496F-BD94-05D48A93B14E}"/>
          </ac:cxnSpMkLst>
        </pc:cxnChg>
        <pc:cxnChg chg="mod">
          <ac:chgData name="Danielle Detering" userId="385b7343-7e51-4167-b40a-3bc9ed8e0e06" providerId="ADAL" clId="{2C55090A-9F6D-4F86-9122-1528814634FE}" dt="2020-09-02T01:53:36.848" v="16001" actId="478"/>
          <ac:cxnSpMkLst>
            <pc:docMk/>
            <pc:sldMk cId="2458487438" sldId="1124"/>
            <ac:cxnSpMk id="408" creationId="{CDCEB0D5-CBE0-4CF5-A046-DC2CA0BA41C4}"/>
          </ac:cxnSpMkLst>
        </pc:cxnChg>
        <pc:cxnChg chg="mod">
          <ac:chgData name="Danielle Detering" userId="385b7343-7e51-4167-b40a-3bc9ed8e0e06" providerId="ADAL" clId="{2C55090A-9F6D-4F86-9122-1528814634FE}" dt="2020-09-02T01:53:36.848" v="16001" actId="478"/>
          <ac:cxnSpMkLst>
            <pc:docMk/>
            <pc:sldMk cId="2458487438" sldId="1124"/>
            <ac:cxnSpMk id="409" creationId="{13082F2E-ED90-4750-89E8-374B7C9FEF4B}"/>
          </ac:cxnSpMkLst>
        </pc:cxnChg>
        <pc:cxnChg chg="mod">
          <ac:chgData name="Danielle Detering" userId="385b7343-7e51-4167-b40a-3bc9ed8e0e06" providerId="ADAL" clId="{2C55090A-9F6D-4F86-9122-1528814634FE}" dt="2020-09-02T01:53:36.848" v="16001" actId="478"/>
          <ac:cxnSpMkLst>
            <pc:docMk/>
            <pc:sldMk cId="2458487438" sldId="1124"/>
            <ac:cxnSpMk id="410" creationId="{7C12E1B4-8220-497F-A61E-B18D57A81B3E}"/>
          </ac:cxnSpMkLst>
        </pc:cxnChg>
        <pc:cxnChg chg="mod">
          <ac:chgData name="Danielle Detering" userId="385b7343-7e51-4167-b40a-3bc9ed8e0e06" providerId="ADAL" clId="{2C55090A-9F6D-4F86-9122-1528814634FE}" dt="2020-09-02T01:53:36.848" v="16001" actId="478"/>
          <ac:cxnSpMkLst>
            <pc:docMk/>
            <pc:sldMk cId="2458487438" sldId="1124"/>
            <ac:cxnSpMk id="411" creationId="{5A7EDB3F-707F-4052-BE9B-A995FB985097}"/>
          </ac:cxnSpMkLst>
        </pc:cxnChg>
        <pc:cxnChg chg="mod">
          <ac:chgData name="Danielle Detering" userId="385b7343-7e51-4167-b40a-3bc9ed8e0e06" providerId="ADAL" clId="{2C55090A-9F6D-4F86-9122-1528814634FE}" dt="2020-09-02T01:53:36.848" v="16001" actId="478"/>
          <ac:cxnSpMkLst>
            <pc:docMk/>
            <pc:sldMk cId="2458487438" sldId="1124"/>
            <ac:cxnSpMk id="412" creationId="{DAC465A3-EFC5-4498-B560-9B7F69CCC8BA}"/>
          </ac:cxnSpMkLst>
        </pc:cxnChg>
        <pc:cxnChg chg="mod">
          <ac:chgData name="Danielle Detering" userId="385b7343-7e51-4167-b40a-3bc9ed8e0e06" providerId="ADAL" clId="{2C55090A-9F6D-4F86-9122-1528814634FE}" dt="2020-09-02T01:53:36.848" v="16001" actId="478"/>
          <ac:cxnSpMkLst>
            <pc:docMk/>
            <pc:sldMk cId="2458487438" sldId="1124"/>
            <ac:cxnSpMk id="413" creationId="{8AAD4D86-0E62-490F-B5F8-2661AB54D9F4}"/>
          </ac:cxnSpMkLst>
        </pc:cxnChg>
        <pc:cxnChg chg="mod">
          <ac:chgData name="Danielle Detering" userId="385b7343-7e51-4167-b40a-3bc9ed8e0e06" providerId="ADAL" clId="{2C55090A-9F6D-4F86-9122-1528814634FE}" dt="2020-09-02T01:53:36.848" v="16001" actId="478"/>
          <ac:cxnSpMkLst>
            <pc:docMk/>
            <pc:sldMk cId="2458487438" sldId="1124"/>
            <ac:cxnSpMk id="414" creationId="{E710CE99-DA5E-4070-BCBD-5711E8C356F2}"/>
          </ac:cxnSpMkLst>
        </pc:cxnChg>
        <pc:cxnChg chg="mod">
          <ac:chgData name="Danielle Detering" userId="385b7343-7e51-4167-b40a-3bc9ed8e0e06" providerId="ADAL" clId="{2C55090A-9F6D-4F86-9122-1528814634FE}" dt="2020-09-02T01:53:36.848" v="16001" actId="478"/>
          <ac:cxnSpMkLst>
            <pc:docMk/>
            <pc:sldMk cId="2458487438" sldId="1124"/>
            <ac:cxnSpMk id="415" creationId="{23D5014D-B0F8-4CE7-AAAB-F7E8FFB23AF5}"/>
          </ac:cxnSpMkLst>
        </pc:cxnChg>
        <pc:cxnChg chg="mod">
          <ac:chgData name="Danielle Detering" userId="385b7343-7e51-4167-b40a-3bc9ed8e0e06" providerId="ADAL" clId="{2C55090A-9F6D-4F86-9122-1528814634FE}" dt="2020-09-02T01:53:36.848" v="16001" actId="478"/>
          <ac:cxnSpMkLst>
            <pc:docMk/>
            <pc:sldMk cId="2458487438" sldId="1124"/>
            <ac:cxnSpMk id="428" creationId="{1316D781-1EC9-48C3-A99B-0C1A944C5977}"/>
          </ac:cxnSpMkLst>
        </pc:cxnChg>
        <pc:cxnChg chg="mod">
          <ac:chgData name="Danielle Detering" userId="385b7343-7e51-4167-b40a-3bc9ed8e0e06" providerId="ADAL" clId="{2C55090A-9F6D-4F86-9122-1528814634FE}" dt="2020-09-02T01:53:36.848" v="16001" actId="478"/>
          <ac:cxnSpMkLst>
            <pc:docMk/>
            <pc:sldMk cId="2458487438" sldId="1124"/>
            <ac:cxnSpMk id="437" creationId="{995AE504-CC31-4BAF-9194-AAE1773FA678}"/>
          </ac:cxnSpMkLst>
        </pc:cxnChg>
        <pc:cxnChg chg="mod">
          <ac:chgData name="Danielle Detering" userId="385b7343-7e51-4167-b40a-3bc9ed8e0e06" providerId="ADAL" clId="{2C55090A-9F6D-4F86-9122-1528814634FE}" dt="2020-09-02T01:53:36.848" v="16001" actId="478"/>
          <ac:cxnSpMkLst>
            <pc:docMk/>
            <pc:sldMk cId="2458487438" sldId="1124"/>
            <ac:cxnSpMk id="438" creationId="{9E057F81-89B4-4A7F-A2D4-8D282B016FA0}"/>
          </ac:cxnSpMkLst>
        </pc:cxnChg>
        <pc:cxnChg chg="mod">
          <ac:chgData name="Danielle Detering" userId="385b7343-7e51-4167-b40a-3bc9ed8e0e06" providerId="ADAL" clId="{2C55090A-9F6D-4F86-9122-1528814634FE}" dt="2020-09-02T01:53:36.848" v="16001" actId="478"/>
          <ac:cxnSpMkLst>
            <pc:docMk/>
            <pc:sldMk cId="2458487438" sldId="1124"/>
            <ac:cxnSpMk id="439" creationId="{BE0FAEAA-71D5-4C7F-A49E-2F4BA579B848}"/>
          </ac:cxnSpMkLst>
        </pc:cxnChg>
        <pc:cxnChg chg="mod">
          <ac:chgData name="Danielle Detering" userId="385b7343-7e51-4167-b40a-3bc9ed8e0e06" providerId="ADAL" clId="{2C55090A-9F6D-4F86-9122-1528814634FE}" dt="2020-09-02T01:53:36.848" v="16001" actId="478"/>
          <ac:cxnSpMkLst>
            <pc:docMk/>
            <pc:sldMk cId="2458487438" sldId="1124"/>
            <ac:cxnSpMk id="440" creationId="{2F8B1274-54A4-4D7B-8E70-60FBA4D17D79}"/>
          </ac:cxnSpMkLst>
        </pc:cxnChg>
        <pc:cxnChg chg="mod">
          <ac:chgData name="Danielle Detering" userId="385b7343-7e51-4167-b40a-3bc9ed8e0e06" providerId="ADAL" clId="{2C55090A-9F6D-4F86-9122-1528814634FE}" dt="2020-09-02T01:53:36.848" v="16001" actId="478"/>
          <ac:cxnSpMkLst>
            <pc:docMk/>
            <pc:sldMk cId="2458487438" sldId="1124"/>
            <ac:cxnSpMk id="441" creationId="{B484B666-451B-44B5-AD5C-025848F53ACC}"/>
          </ac:cxnSpMkLst>
        </pc:cxnChg>
        <pc:cxnChg chg="mod">
          <ac:chgData name="Danielle Detering" userId="385b7343-7e51-4167-b40a-3bc9ed8e0e06" providerId="ADAL" clId="{2C55090A-9F6D-4F86-9122-1528814634FE}" dt="2020-09-02T01:53:36.848" v="16001" actId="478"/>
          <ac:cxnSpMkLst>
            <pc:docMk/>
            <pc:sldMk cId="2458487438" sldId="1124"/>
            <ac:cxnSpMk id="442" creationId="{F5AD7C34-5F26-440D-910E-A445FA5CDD5B}"/>
          </ac:cxnSpMkLst>
        </pc:cxnChg>
        <pc:cxnChg chg="mod">
          <ac:chgData name="Danielle Detering" userId="385b7343-7e51-4167-b40a-3bc9ed8e0e06" providerId="ADAL" clId="{2C55090A-9F6D-4F86-9122-1528814634FE}" dt="2020-09-02T01:53:36.848" v="16001" actId="478"/>
          <ac:cxnSpMkLst>
            <pc:docMk/>
            <pc:sldMk cId="2458487438" sldId="1124"/>
            <ac:cxnSpMk id="443" creationId="{4F485B82-EFF8-4D3F-BF8B-F7D61503DAAE}"/>
          </ac:cxnSpMkLst>
        </pc:cxnChg>
        <pc:cxnChg chg="mod">
          <ac:chgData name="Danielle Detering" userId="385b7343-7e51-4167-b40a-3bc9ed8e0e06" providerId="ADAL" clId="{2C55090A-9F6D-4F86-9122-1528814634FE}" dt="2020-09-02T01:53:36.848" v="16001" actId="478"/>
          <ac:cxnSpMkLst>
            <pc:docMk/>
            <pc:sldMk cId="2458487438" sldId="1124"/>
            <ac:cxnSpMk id="444" creationId="{16728C33-B27B-4F89-A250-E2A79417561A}"/>
          </ac:cxnSpMkLst>
        </pc:cxnChg>
        <pc:cxnChg chg="mod">
          <ac:chgData name="Danielle Detering" userId="385b7343-7e51-4167-b40a-3bc9ed8e0e06" providerId="ADAL" clId="{2C55090A-9F6D-4F86-9122-1528814634FE}" dt="2020-09-02T01:53:36.848" v="16001" actId="478"/>
          <ac:cxnSpMkLst>
            <pc:docMk/>
            <pc:sldMk cId="2458487438" sldId="1124"/>
            <ac:cxnSpMk id="445" creationId="{0E1886FA-03FB-465E-910C-82ABCD1443D3}"/>
          </ac:cxnSpMkLst>
        </pc:cxnChg>
        <pc:cxnChg chg="mod">
          <ac:chgData name="Danielle Detering" userId="385b7343-7e51-4167-b40a-3bc9ed8e0e06" providerId="ADAL" clId="{2C55090A-9F6D-4F86-9122-1528814634FE}" dt="2020-09-02T01:53:36.848" v="16001" actId="478"/>
          <ac:cxnSpMkLst>
            <pc:docMk/>
            <pc:sldMk cId="2458487438" sldId="1124"/>
            <ac:cxnSpMk id="446" creationId="{6F370DD2-0649-43B3-9809-802F3A175CFC}"/>
          </ac:cxnSpMkLst>
        </pc:cxnChg>
        <pc:cxnChg chg="mod">
          <ac:chgData name="Danielle Detering" userId="385b7343-7e51-4167-b40a-3bc9ed8e0e06" providerId="ADAL" clId="{2C55090A-9F6D-4F86-9122-1528814634FE}" dt="2020-09-02T01:53:36.848" v="16001" actId="478"/>
          <ac:cxnSpMkLst>
            <pc:docMk/>
            <pc:sldMk cId="2458487438" sldId="1124"/>
            <ac:cxnSpMk id="447" creationId="{8DA40D63-345A-45C1-8EEC-05353213E5F3}"/>
          </ac:cxnSpMkLst>
        </pc:cxnChg>
        <pc:cxnChg chg="mod">
          <ac:chgData name="Danielle Detering" userId="385b7343-7e51-4167-b40a-3bc9ed8e0e06" providerId="ADAL" clId="{2C55090A-9F6D-4F86-9122-1528814634FE}" dt="2020-09-02T01:53:36.848" v="16001" actId="478"/>
          <ac:cxnSpMkLst>
            <pc:docMk/>
            <pc:sldMk cId="2458487438" sldId="1124"/>
            <ac:cxnSpMk id="448" creationId="{1B251659-61AA-403C-A2BA-388C390548A6}"/>
          </ac:cxnSpMkLst>
        </pc:cxnChg>
        <pc:cxnChg chg="del">
          <ac:chgData name="Danielle Detering" userId="385b7343-7e51-4167-b40a-3bc9ed8e0e06" providerId="ADAL" clId="{2C55090A-9F6D-4F86-9122-1528814634FE}" dt="2020-09-02T01:53:36.848" v="16001" actId="478"/>
          <ac:cxnSpMkLst>
            <pc:docMk/>
            <pc:sldMk cId="2458487438" sldId="1124"/>
            <ac:cxnSpMk id="454" creationId="{6DD13260-7FD3-4893-A724-63D6EC5D0F35}"/>
          </ac:cxnSpMkLst>
        </pc:cxnChg>
        <pc:cxnChg chg="mod">
          <ac:chgData name="Danielle Detering" userId="385b7343-7e51-4167-b40a-3bc9ed8e0e06" providerId="ADAL" clId="{2C55090A-9F6D-4F86-9122-1528814634FE}" dt="2020-09-02T02:01:10.074" v="16087" actId="478"/>
          <ac:cxnSpMkLst>
            <pc:docMk/>
            <pc:sldMk cId="2458487438" sldId="1124"/>
            <ac:cxnSpMk id="458" creationId="{2692E65C-CE02-4A3F-A0B2-60C39DD094FE}"/>
          </ac:cxnSpMkLst>
        </pc:cxnChg>
        <pc:cxnChg chg="mod">
          <ac:chgData name="Danielle Detering" userId="385b7343-7e51-4167-b40a-3bc9ed8e0e06" providerId="ADAL" clId="{2C55090A-9F6D-4F86-9122-1528814634FE}" dt="2020-09-02T02:01:10.074" v="16087" actId="478"/>
          <ac:cxnSpMkLst>
            <pc:docMk/>
            <pc:sldMk cId="2458487438" sldId="1124"/>
            <ac:cxnSpMk id="459" creationId="{76F9860F-2795-427B-A215-719F02623639}"/>
          </ac:cxnSpMkLst>
        </pc:cxnChg>
        <pc:cxnChg chg="mod">
          <ac:chgData name="Danielle Detering" userId="385b7343-7e51-4167-b40a-3bc9ed8e0e06" providerId="ADAL" clId="{2C55090A-9F6D-4F86-9122-1528814634FE}" dt="2020-09-02T02:01:10.074" v="16087" actId="478"/>
          <ac:cxnSpMkLst>
            <pc:docMk/>
            <pc:sldMk cId="2458487438" sldId="1124"/>
            <ac:cxnSpMk id="460" creationId="{80824BCB-3638-4F27-B0FD-5E6508BE96F6}"/>
          </ac:cxnSpMkLst>
        </pc:cxnChg>
        <pc:cxnChg chg="mod">
          <ac:chgData name="Danielle Detering" userId="385b7343-7e51-4167-b40a-3bc9ed8e0e06" providerId="ADAL" clId="{2C55090A-9F6D-4F86-9122-1528814634FE}" dt="2020-09-02T02:01:10.074" v="16087" actId="478"/>
          <ac:cxnSpMkLst>
            <pc:docMk/>
            <pc:sldMk cId="2458487438" sldId="1124"/>
            <ac:cxnSpMk id="461" creationId="{52E0278E-DCD0-4BC0-B176-373B3EC82FEA}"/>
          </ac:cxnSpMkLst>
        </pc:cxnChg>
        <pc:cxnChg chg="mod">
          <ac:chgData name="Danielle Detering" userId="385b7343-7e51-4167-b40a-3bc9ed8e0e06" providerId="ADAL" clId="{2C55090A-9F6D-4F86-9122-1528814634FE}" dt="2020-09-02T02:01:10.074" v="16087" actId="478"/>
          <ac:cxnSpMkLst>
            <pc:docMk/>
            <pc:sldMk cId="2458487438" sldId="1124"/>
            <ac:cxnSpMk id="462" creationId="{76F2578E-EC77-4433-A232-C798F2D0C1D0}"/>
          </ac:cxnSpMkLst>
        </pc:cxnChg>
        <pc:cxnChg chg="mod">
          <ac:chgData name="Danielle Detering" userId="385b7343-7e51-4167-b40a-3bc9ed8e0e06" providerId="ADAL" clId="{2C55090A-9F6D-4F86-9122-1528814634FE}" dt="2020-09-02T02:01:10.074" v="16087" actId="478"/>
          <ac:cxnSpMkLst>
            <pc:docMk/>
            <pc:sldMk cId="2458487438" sldId="1124"/>
            <ac:cxnSpMk id="463" creationId="{00459AD9-FC6F-461B-9D92-EFB39C4A1468}"/>
          </ac:cxnSpMkLst>
        </pc:cxnChg>
        <pc:cxnChg chg="mod">
          <ac:chgData name="Danielle Detering" userId="385b7343-7e51-4167-b40a-3bc9ed8e0e06" providerId="ADAL" clId="{2C55090A-9F6D-4F86-9122-1528814634FE}" dt="2020-09-02T02:01:10.074" v="16087" actId="478"/>
          <ac:cxnSpMkLst>
            <pc:docMk/>
            <pc:sldMk cId="2458487438" sldId="1124"/>
            <ac:cxnSpMk id="464" creationId="{7446140E-34EA-44C9-BFC7-CE599D528FE0}"/>
          </ac:cxnSpMkLst>
        </pc:cxnChg>
        <pc:cxnChg chg="mod">
          <ac:chgData name="Danielle Detering" userId="385b7343-7e51-4167-b40a-3bc9ed8e0e06" providerId="ADAL" clId="{2C55090A-9F6D-4F86-9122-1528814634FE}" dt="2020-09-02T02:01:10.074" v="16087" actId="478"/>
          <ac:cxnSpMkLst>
            <pc:docMk/>
            <pc:sldMk cId="2458487438" sldId="1124"/>
            <ac:cxnSpMk id="465" creationId="{56AA7035-8801-4F46-809A-38787AE95F5D}"/>
          </ac:cxnSpMkLst>
        </pc:cxnChg>
        <pc:cxnChg chg="mod">
          <ac:chgData name="Danielle Detering" userId="385b7343-7e51-4167-b40a-3bc9ed8e0e06" providerId="ADAL" clId="{2C55090A-9F6D-4F86-9122-1528814634FE}" dt="2020-09-02T02:01:10.074" v="16087" actId="478"/>
          <ac:cxnSpMkLst>
            <pc:docMk/>
            <pc:sldMk cId="2458487438" sldId="1124"/>
            <ac:cxnSpMk id="466" creationId="{31604E04-0269-4574-9294-ED4973086B05}"/>
          </ac:cxnSpMkLst>
        </pc:cxnChg>
        <pc:cxnChg chg="mod">
          <ac:chgData name="Danielle Detering" userId="385b7343-7e51-4167-b40a-3bc9ed8e0e06" providerId="ADAL" clId="{2C55090A-9F6D-4F86-9122-1528814634FE}" dt="2020-09-02T02:01:24.250" v="16090"/>
          <ac:cxnSpMkLst>
            <pc:docMk/>
            <pc:sldMk cId="2458487438" sldId="1124"/>
            <ac:cxnSpMk id="477" creationId="{AFB677DB-A475-4AC2-A2BD-B1DBF7CBCDF7}"/>
          </ac:cxnSpMkLst>
        </pc:cxnChg>
        <pc:cxnChg chg="mod">
          <ac:chgData name="Danielle Detering" userId="385b7343-7e51-4167-b40a-3bc9ed8e0e06" providerId="ADAL" clId="{2C55090A-9F6D-4F86-9122-1528814634FE}" dt="2020-09-02T02:01:24.250" v="16090"/>
          <ac:cxnSpMkLst>
            <pc:docMk/>
            <pc:sldMk cId="2458487438" sldId="1124"/>
            <ac:cxnSpMk id="478" creationId="{85764FE9-E980-45BB-89B8-C681BA5C4C05}"/>
          </ac:cxnSpMkLst>
        </pc:cxnChg>
        <pc:cxnChg chg="mod">
          <ac:chgData name="Danielle Detering" userId="385b7343-7e51-4167-b40a-3bc9ed8e0e06" providerId="ADAL" clId="{2C55090A-9F6D-4F86-9122-1528814634FE}" dt="2020-09-02T02:01:24.250" v="16090"/>
          <ac:cxnSpMkLst>
            <pc:docMk/>
            <pc:sldMk cId="2458487438" sldId="1124"/>
            <ac:cxnSpMk id="479" creationId="{6740AE76-4D58-4057-B328-FFD0D40BD912}"/>
          </ac:cxnSpMkLst>
        </pc:cxnChg>
        <pc:cxnChg chg="mod">
          <ac:chgData name="Danielle Detering" userId="385b7343-7e51-4167-b40a-3bc9ed8e0e06" providerId="ADAL" clId="{2C55090A-9F6D-4F86-9122-1528814634FE}" dt="2020-09-02T02:01:24.250" v="16090"/>
          <ac:cxnSpMkLst>
            <pc:docMk/>
            <pc:sldMk cId="2458487438" sldId="1124"/>
            <ac:cxnSpMk id="480" creationId="{C4C52FCD-876A-4703-895B-B8D42970E9A4}"/>
          </ac:cxnSpMkLst>
        </pc:cxnChg>
        <pc:cxnChg chg="mod">
          <ac:chgData name="Danielle Detering" userId="385b7343-7e51-4167-b40a-3bc9ed8e0e06" providerId="ADAL" clId="{2C55090A-9F6D-4F86-9122-1528814634FE}" dt="2020-09-02T02:01:24.250" v="16090"/>
          <ac:cxnSpMkLst>
            <pc:docMk/>
            <pc:sldMk cId="2458487438" sldId="1124"/>
            <ac:cxnSpMk id="481" creationId="{E1172372-3465-485D-9F72-3E33EB85870A}"/>
          </ac:cxnSpMkLst>
        </pc:cxnChg>
        <pc:cxnChg chg="mod">
          <ac:chgData name="Danielle Detering" userId="385b7343-7e51-4167-b40a-3bc9ed8e0e06" providerId="ADAL" clId="{2C55090A-9F6D-4F86-9122-1528814634FE}" dt="2020-09-02T02:01:24.250" v="16090"/>
          <ac:cxnSpMkLst>
            <pc:docMk/>
            <pc:sldMk cId="2458487438" sldId="1124"/>
            <ac:cxnSpMk id="482" creationId="{6F80164F-18DD-4207-BD02-05423D0B048A}"/>
          </ac:cxnSpMkLst>
        </pc:cxnChg>
        <pc:cxnChg chg="mod">
          <ac:chgData name="Danielle Detering" userId="385b7343-7e51-4167-b40a-3bc9ed8e0e06" providerId="ADAL" clId="{2C55090A-9F6D-4F86-9122-1528814634FE}" dt="2020-09-02T02:01:24.250" v="16090"/>
          <ac:cxnSpMkLst>
            <pc:docMk/>
            <pc:sldMk cId="2458487438" sldId="1124"/>
            <ac:cxnSpMk id="483" creationId="{B21056DE-092B-4B8E-BE3A-2A321F0648E3}"/>
          </ac:cxnSpMkLst>
        </pc:cxnChg>
        <pc:cxnChg chg="mod">
          <ac:chgData name="Danielle Detering" userId="385b7343-7e51-4167-b40a-3bc9ed8e0e06" providerId="ADAL" clId="{2C55090A-9F6D-4F86-9122-1528814634FE}" dt="2020-09-02T02:01:24.250" v="16090"/>
          <ac:cxnSpMkLst>
            <pc:docMk/>
            <pc:sldMk cId="2458487438" sldId="1124"/>
            <ac:cxnSpMk id="484" creationId="{10C7345E-436D-43D4-B54F-01A6D0C3B3F0}"/>
          </ac:cxnSpMkLst>
        </pc:cxnChg>
        <pc:cxnChg chg="mod">
          <ac:chgData name="Danielle Detering" userId="385b7343-7e51-4167-b40a-3bc9ed8e0e06" providerId="ADAL" clId="{2C55090A-9F6D-4F86-9122-1528814634FE}" dt="2020-09-02T02:01:24.250" v="16090"/>
          <ac:cxnSpMkLst>
            <pc:docMk/>
            <pc:sldMk cId="2458487438" sldId="1124"/>
            <ac:cxnSpMk id="485" creationId="{1DAB80E7-E04D-4183-9BA9-5BEED321CC0D}"/>
          </ac:cxnSpMkLst>
        </pc:cxnChg>
        <pc:cxnChg chg="add mod">
          <ac:chgData name="Danielle Detering" userId="385b7343-7e51-4167-b40a-3bc9ed8e0e06" providerId="ADAL" clId="{2C55090A-9F6D-4F86-9122-1528814634FE}" dt="2020-09-02T02:44:54.264" v="17994" actId="1076"/>
          <ac:cxnSpMkLst>
            <pc:docMk/>
            <pc:sldMk cId="2458487438" sldId="1124"/>
            <ac:cxnSpMk id="505" creationId="{62200B22-CB76-4F4E-98DF-FF37BF6DCC4C}"/>
          </ac:cxnSpMkLst>
        </pc:cxnChg>
        <pc:cxnChg chg="add mod">
          <ac:chgData name="Danielle Detering" userId="385b7343-7e51-4167-b40a-3bc9ed8e0e06" providerId="ADAL" clId="{2C55090A-9F6D-4F86-9122-1528814634FE}" dt="2020-09-02T02:44:54.264" v="17994" actId="1076"/>
          <ac:cxnSpMkLst>
            <pc:docMk/>
            <pc:sldMk cId="2458487438" sldId="1124"/>
            <ac:cxnSpMk id="508" creationId="{BA82F949-9F87-48E0-A466-4ACEFDC9ADBD}"/>
          </ac:cxnSpMkLst>
        </pc:cxnChg>
        <pc:cxnChg chg="add mod">
          <ac:chgData name="Danielle Detering" userId="385b7343-7e51-4167-b40a-3bc9ed8e0e06" providerId="ADAL" clId="{2C55090A-9F6D-4F86-9122-1528814634FE}" dt="2020-09-02T02:45:11.293" v="17995" actId="1076"/>
          <ac:cxnSpMkLst>
            <pc:docMk/>
            <pc:sldMk cId="2458487438" sldId="1124"/>
            <ac:cxnSpMk id="515" creationId="{CA3A153E-419E-4DB5-8825-A005ED18E414}"/>
          </ac:cxnSpMkLst>
        </pc:cxnChg>
      </pc:sldChg>
      <pc:sldChg chg="modSp add mod modNotesTx">
        <pc:chgData name="Danielle Detering" userId="385b7343-7e51-4167-b40a-3bc9ed8e0e06" providerId="ADAL" clId="{2C55090A-9F6D-4F86-9122-1528814634FE}" dt="2020-09-02T03:15:21.672" v="20945" actId="20577"/>
        <pc:sldMkLst>
          <pc:docMk/>
          <pc:sldMk cId="295837997" sldId="1125"/>
        </pc:sldMkLst>
        <pc:spChg chg="mod">
          <ac:chgData name="Danielle Detering" userId="385b7343-7e51-4167-b40a-3bc9ed8e0e06" providerId="ADAL" clId="{2C55090A-9F6D-4F86-9122-1528814634FE}" dt="2020-09-02T02:23:53.283" v="16327" actId="20577"/>
          <ac:spMkLst>
            <pc:docMk/>
            <pc:sldMk cId="295837997" sldId="1125"/>
            <ac:spMk id="3" creationId="{00000000-0000-0000-0000-000000000000}"/>
          </ac:spMkLst>
        </pc:spChg>
      </pc:sldChg>
      <pc:sldChg chg="addSp delSp modSp add del mod ord modClrScheme chgLayout modNotes modNotesTx">
        <pc:chgData name="Danielle Detering" userId="385b7343-7e51-4167-b40a-3bc9ed8e0e06" providerId="ADAL" clId="{2C55090A-9F6D-4F86-9122-1528814634FE}" dt="2020-09-02T03:40:07.077" v="21846" actId="2696"/>
        <pc:sldMkLst>
          <pc:docMk/>
          <pc:sldMk cId="2889887371" sldId="1126"/>
        </pc:sldMkLst>
        <pc:spChg chg="mod">
          <ac:chgData name="Danielle Detering" userId="385b7343-7e51-4167-b40a-3bc9ed8e0e06" providerId="ADAL" clId="{2C55090A-9F6D-4F86-9122-1528814634FE}" dt="2020-09-02T02:27:15.645" v="16358" actId="26606"/>
          <ac:spMkLst>
            <pc:docMk/>
            <pc:sldMk cId="2889887371" sldId="1126"/>
            <ac:spMk id="2" creationId="{13DDE902-0C6D-8D45-962E-302ABDE4FDA4}"/>
          </ac:spMkLst>
        </pc:spChg>
        <pc:spChg chg="add del">
          <ac:chgData name="Danielle Detering" userId="385b7343-7e51-4167-b40a-3bc9ed8e0e06" providerId="ADAL" clId="{2C55090A-9F6D-4F86-9122-1528814634FE}" dt="2020-09-02T02:27:18.864" v="16359" actId="478"/>
          <ac:spMkLst>
            <pc:docMk/>
            <pc:sldMk cId="2889887371" sldId="1126"/>
            <ac:spMk id="6" creationId="{D9AF685C-6FF5-49A1-804A-EC4835AC37CB}"/>
          </ac:spMkLst>
        </pc:spChg>
        <pc:spChg chg="add del mod">
          <ac:chgData name="Danielle Detering" userId="385b7343-7e51-4167-b40a-3bc9ed8e0e06" providerId="ADAL" clId="{2C55090A-9F6D-4F86-9122-1528814634FE}" dt="2020-09-02T02:27:10.136" v="16355" actId="26606"/>
          <ac:spMkLst>
            <pc:docMk/>
            <pc:sldMk cId="2889887371" sldId="1126"/>
            <ac:spMk id="9" creationId="{C7BF381A-A0CF-44C4-BCF9-F151A44DBE4B}"/>
          </ac:spMkLst>
        </pc:spChg>
        <pc:spChg chg="del">
          <ac:chgData name="Danielle Detering" userId="385b7343-7e51-4167-b40a-3bc9ed8e0e06" providerId="ADAL" clId="{2C55090A-9F6D-4F86-9122-1528814634FE}" dt="2020-09-02T02:24:13.021" v="16331" actId="478"/>
          <ac:spMkLst>
            <pc:docMk/>
            <pc:sldMk cId="2889887371" sldId="1126"/>
            <ac:spMk id="487" creationId="{C993C736-5060-4EA8-91D6-5DDCB5AB8B7B}"/>
          </ac:spMkLst>
        </pc:spChg>
        <pc:spChg chg="del">
          <ac:chgData name="Danielle Detering" userId="385b7343-7e51-4167-b40a-3bc9ed8e0e06" providerId="ADAL" clId="{2C55090A-9F6D-4F86-9122-1528814634FE}" dt="2020-09-02T02:24:13.021" v="16331" actId="478"/>
          <ac:spMkLst>
            <pc:docMk/>
            <pc:sldMk cId="2889887371" sldId="1126"/>
            <ac:spMk id="499" creationId="{47099E34-EE39-4824-8851-D6B416F23876}"/>
          </ac:spMkLst>
        </pc:spChg>
        <pc:spChg chg="del">
          <ac:chgData name="Danielle Detering" userId="385b7343-7e51-4167-b40a-3bc9ed8e0e06" providerId="ADAL" clId="{2C55090A-9F6D-4F86-9122-1528814634FE}" dt="2020-09-02T02:24:13.021" v="16331" actId="478"/>
          <ac:spMkLst>
            <pc:docMk/>
            <pc:sldMk cId="2889887371" sldId="1126"/>
            <ac:spMk id="503" creationId="{BFD083DA-01C2-4DCE-8F0C-8547A8AAAAC0}"/>
          </ac:spMkLst>
        </pc:spChg>
        <pc:grpChg chg="del">
          <ac:chgData name="Danielle Detering" userId="385b7343-7e51-4167-b40a-3bc9ed8e0e06" providerId="ADAL" clId="{2C55090A-9F6D-4F86-9122-1528814634FE}" dt="2020-09-02T02:24:13.021" v="16331" actId="478"/>
          <ac:grpSpMkLst>
            <pc:docMk/>
            <pc:sldMk cId="2889887371" sldId="1126"/>
            <ac:grpSpMk id="22" creationId="{72D00E04-E509-4AC0-BE24-E79169DDD4B1}"/>
          </ac:grpSpMkLst>
        </pc:grpChg>
        <pc:grpChg chg="del">
          <ac:chgData name="Danielle Detering" userId="385b7343-7e51-4167-b40a-3bc9ed8e0e06" providerId="ADAL" clId="{2C55090A-9F6D-4F86-9122-1528814634FE}" dt="2020-09-02T02:24:13.021" v="16331" actId="478"/>
          <ac:grpSpMkLst>
            <pc:docMk/>
            <pc:sldMk cId="2889887371" sldId="1126"/>
            <ac:grpSpMk id="201" creationId="{B9AEC4B3-4B1E-46D7-82E8-D524FB018BC6}"/>
          </ac:grpSpMkLst>
        </pc:grpChg>
        <pc:grpChg chg="del">
          <ac:chgData name="Danielle Detering" userId="385b7343-7e51-4167-b40a-3bc9ed8e0e06" providerId="ADAL" clId="{2C55090A-9F6D-4F86-9122-1528814634FE}" dt="2020-09-02T02:24:13.021" v="16331" actId="478"/>
          <ac:grpSpMkLst>
            <pc:docMk/>
            <pc:sldMk cId="2889887371" sldId="1126"/>
            <ac:grpSpMk id="469" creationId="{BAFFF5FE-FC93-49CC-9F71-7DF885B26946}"/>
          </ac:grpSpMkLst>
        </pc:grpChg>
        <pc:picChg chg="add del mod">
          <ac:chgData name="Danielle Detering" userId="385b7343-7e51-4167-b40a-3bc9ed8e0e06" providerId="ADAL" clId="{2C55090A-9F6D-4F86-9122-1528814634FE}" dt="2020-09-02T02:27:36.676" v="16360" actId="1076"/>
          <ac:picMkLst>
            <pc:docMk/>
            <pc:sldMk cId="2889887371" sldId="1126"/>
            <ac:picMk id="4" creationId="{EC61B347-D243-404E-BDC9-F683A80BEB92}"/>
          </ac:picMkLst>
        </pc:picChg>
        <pc:picChg chg="del">
          <ac:chgData name="Danielle Detering" userId="385b7343-7e51-4167-b40a-3bc9ed8e0e06" providerId="ADAL" clId="{2C55090A-9F6D-4F86-9122-1528814634FE}" dt="2020-09-02T02:24:13.021" v="16331" actId="478"/>
          <ac:picMkLst>
            <pc:docMk/>
            <pc:sldMk cId="2889887371" sldId="1126"/>
            <ac:picMk id="24" creationId="{6F84B01E-D2A6-4AC3-B21F-C636F2DE1C0F}"/>
          </ac:picMkLst>
        </pc:picChg>
        <pc:picChg chg="del">
          <ac:chgData name="Danielle Detering" userId="385b7343-7e51-4167-b40a-3bc9ed8e0e06" providerId="ADAL" clId="{2C55090A-9F6D-4F86-9122-1528814634FE}" dt="2020-09-02T02:24:13.021" v="16331" actId="478"/>
          <ac:picMkLst>
            <pc:docMk/>
            <pc:sldMk cId="2889887371" sldId="1126"/>
            <ac:picMk id="26" creationId="{BED8A4A4-2585-4F1A-845C-C1E7D32CEE2D}"/>
          </ac:picMkLst>
        </pc:picChg>
        <pc:picChg chg="del">
          <ac:chgData name="Danielle Detering" userId="385b7343-7e51-4167-b40a-3bc9ed8e0e06" providerId="ADAL" clId="{2C55090A-9F6D-4F86-9122-1528814634FE}" dt="2020-09-02T02:24:13.021" v="16331" actId="478"/>
          <ac:picMkLst>
            <pc:docMk/>
            <pc:sldMk cId="2889887371" sldId="1126"/>
            <ac:picMk id="28" creationId="{910ADA5A-F85D-42C4-9016-A0DEA8974279}"/>
          </ac:picMkLst>
        </pc:picChg>
        <pc:picChg chg="del">
          <ac:chgData name="Danielle Detering" userId="385b7343-7e51-4167-b40a-3bc9ed8e0e06" providerId="ADAL" clId="{2C55090A-9F6D-4F86-9122-1528814634FE}" dt="2020-09-02T02:24:13.021" v="16331" actId="478"/>
          <ac:picMkLst>
            <pc:docMk/>
            <pc:sldMk cId="2889887371" sldId="1126"/>
            <ac:picMk id="30" creationId="{7B3E8115-504F-45B1-B909-3EE9558C7E30}"/>
          </ac:picMkLst>
        </pc:picChg>
        <pc:picChg chg="del">
          <ac:chgData name="Danielle Detering" userId="385b7343-7e51-4167-b40a-3bc9ed8e0e06" providerId="ADAL" clId="{2C55090A-9F6D-4F86-9122-1528814634FE}" dt="2020-09-02T02:24:13.021" v="16331" actId="478"/>
          <ac:picMkLst>
            <pc:docMk/>
            <pc:sldMk cId="2889887371" sldId="1126"/>
            <ac:picMk id="450" creationId="{CBBC2ABE-8DAD-4059-96A9-F3A59E2D87EC}"/>
          </ac:picMkLst>
        </pc:picChg>
        <pc:picChg chg="del">
          <ac:chgData name="Danielle Detering" userId="385b7343-7e51-4167-b40a-3bc9ed8e0e06" providerId="ADAL" clId="{2C55090A-9F6D-4F86-9122-1528814634FE}" dt="2020-09-02T02:24:13.021" v="16331" actId="478"/>
          <ac:picMkLst>
            <pc:docMk/>
            <pc:sldMk cId="2889887371" sldId="1126"/>
            <ac:picMk id="489" creationId="{44CA6676-6136-4EAD-93EE-01E2A31FC837}"/>
          </ac:picMkLst>
        </pc:picChg>
        <pc:picChg chg="del">
          <ac:chgData name="Danielle Detering" userId="385b7343-7e51-4167-b40a-3bc9ed8e0e06" providerId="ADAL" clId="{2C55090A-9F6D-4F86-9122-1528814634FE}" dt="2020-09-02T02:24:13.021" v="16331" actId="478"/>
          <ac:picMkLst>
            <pc:docMk/>
            <pc:sldMk cId="2889887371" sldId="1126"/>
            <ac:picMk id="491" creationId="{40CBB24D-C2F7-4FA4-970D-7B58047BCD35}"/>
          </ac:picMkLst>
        </pc:picChg>
        <pc:picChg chg="del">
          <ac:chgData name="Danielle Detering" userId="385b7343-7e51-4167-b40a-3bc9ed8e0e06" providerId="ADAL" clId="{2C55090A-9F6D-4F86-9122-1528814634FE}" dt="2020-09-02T02:24:13.021" v="16331" actId="478"/>
          <ac:picMkLst>
            <pc:docMk/>
            <pc:sldMk cId="2889887371" sldId="1126"/>
            <ac:picMk id="493" creationId="{EB72A9BA-570A-49EA-8B43-F47A475A2E14}"/>
          </ac:picMkLst>
        </pc:picChg>
        <pc:picChg chg="del">
          <ac:chgData name="Danielle Detering" userId="385b7343-7e51-4167-b40a-3bc9ed8e0e06" providerId="ADAL" clId="{2C55090A-9F6D-4F86-9122-1528814634FE}" dt="2020-09-02T02:24:13.021" v="16331" actId="478"/>
          <ac:picMkLst>
            <pc:docMk/>
            <pc:sldMk cId="2889887371" sldId="1126"/>
            <ac:picMk id="495" creationId="{C419D256-4BE9-4461-9373-20CE70F46F0D}"/>
          </ac:picMkLst>
        </pc:picChg>
        <pc:picChg chg="del">
          <ac:chgData name="Danielle Detering" userId="385b7343-7e51-4167-b40a-3bc9ed8e0e06" providerId="ADAL" clId="{2C55090A-9F6D-4F86-9122-1528814634FE}" dt="2020-09-02T02:24:13.021" v="16331" actId="478"/>
          <ac:picMkLst>
            <pc:docMk/>
            <pc:sldMk cId="2889887371" sldId="1126"/>
            <ac:picMk id="497" creationId="{0AB0C3FE-3644-49EF-9DEA-EF934ED9F252}"/>
          </ac:picMkLst>
        </pc:picChg>
        <pc:cxnChg chg="mod">
          <ac:chgData name="Danielle Detering" userId="385b7343-7e51-4167-b40a-3bc9ed8e0e06" providerId="ADAL" clId="{2C55090A-9F6D-4F86-9122-1528814634FE}" dt="2020-09-02T02:24:13.021" v="16331" actId="478"/>
          <ac:cxnSpMkLst>
            <pc:docMk/>
            <pc:sldMk cId="2889887371" sldId="1126"/>
            <ac:cxnSpMk id="331" creationId="{7D249B6B-D4D2-4B1A-A296-0AC81D80A860}"/>
          </ac:cxnSpMkLst>
        </pc:cxnChg>
        <pc:cxnChg chg="mod">
          <ac:chgData name="Danielle Detering" userId="385b7343-7e51-4167-b40a-3bc9ed8e0e06" providerId="ADAL" clId="{2C55090A-9F6D-4F86-9122-1528814634FE}" dt="2020-09-02T02:24:13.021" v="16331" actId="478"/>
          <ac:cxnSpMkLst>
            <pc:docMk/>
            <pc:sldMk cId="2889887371" sldId="1126"/>
            <ac:cxnSpMk id="334" creationId="{F7027CB5-9277-47AA-B525-E86EC63F8A50}"/>
          </ac:cxnSpMkLst>
        </pc:cxnChg>
        <pc:cxnChg chg="mod">
          <ac:chgData name="Danielle Detering" userId="385b7343-7e51-4167-b40a-3bc9ed8e0e06" providerId="ADAL" clId="{2C55090A-9F6D-4F86-9122-1528814634FE}" dt="2020-09-02T02:24:13.021" v="16331" actId="478"/>
          <ac:cxnSpMkLst>
            <pc:docMk/>
            <pc:sldMk cId="2889887371" sldId="1126"/>
            <ac:cxnSpMk id="337" creationId="{CCDA6828-1BE3-43B8-9BED-15F8D42AB2CE}"/>
          </ac:cxnSpMkLst>
        </pc:cxnChg>
        <pc:cxnChg chg="mod">
          <ac:chgData name="Danielle Detering" userId="385b7343-7e51-4167-b40a-3bc9ed8e0e06" providerId="ADAL" clId="{2C55090A-9F6D-4F86-9122-1528814634FE}" dt="2020-09-02T02:24:13.021" v="16331" actId="478"/>
          <ac:cxnSpMkLst>
            <pc:docMk/>
            <pc:sldMk cId="2889887371" sldId="1126"/>
            <ac:cxnSpMk id="340" creationId="{32FEBC5F-F39B-4E32-AC48-0F0521F06845}"/>
          </ac:cxnSpMkLst>
        </pc:cxnChg>
        <pc:cxnChg chg="mod">
          <ac:chgData name="Danielle Detering" userId="385b7343-7e51-4167-b40a-3bc9ed8e0e06" providerId="ADAL" clId="{2C55090A-9F6D-4F86-9122-1528814634FE}" dt="2020-09-02T02:24:13.021" v="16331" actId="478"/>
          <ac:cxnSpMkLst>
            <pc:docMk/>
            <pc:sldMk cId="2889887371" sldId="1126"/>
            <ac:cxnSpMk id="343" creationId="{252CA724-AA22-48C0-8F7C-0E6A1AE377E1}"/>
          </ac:cxnSpMkLst>
        </pc:cxnChg>
        <pc:cxnChg chg="mod">
          <ac:chgData name="Danielle Detering" userId="385b7343-7e51-4167-b40a-3bc9ed8e0e06" providerId="ADAL" clId="{2C55090A-9F6D-4F86-9122-1528814634FE}" dt="2020-09-02T02:24:13.021" v="16331" actId="478"/>
          <ac:cxnSpMkLst>
            <pc:docMk/>
            <pc:sldMk cId="2889887371" sldId="1126"/>
            <ac:cxnSpMk id="346" creationId="{4EBB4AB6-441B-48B0-BB39-D5064C053570}"/>
          </ac:cxnSpMkLst>
        </pc:cxnChg>
        <pc:cxnChg chg="mod">
          <ac:chgData name="Danielle Detering" userId="385b7343-7e51-4167-b40a-3bc9ed8e0e06" providerId="ADAL" clId="{2C55090A-9F6D-4F86-9122-1528814634FE}" dt="2020-09-02T02:24:13.021" v="16331" actId="478"/>
          <ac:cxnSpMkLst>
            <pc:docMk/>
            <pc:sldMk cId="2889887371" sldId="1126"/>
            <ac:cxnSpMk id="398" creationId="{5CC852D2-406D-40A0-968A-CA7EDDA01CAD}"/>
          </ac:cxnSpMkLst>
        </pc:cxnChg>
        <pc:cxnChg chg="mod">
          <ac:chgData name="Danielle Detering" userId="385b7343-7e51-4167-b40a-3bc9ed8e0e06" providerId="ADAL" clId="{2C55090A-9F6D-4F86-9122-1528814634FE}" dt="2020-09-02T02:24:13.021" v="16331" actId="478"/>
          <ac:cxnSpMkLst>
            <pc:docMk/>
            <pc:sldMk cId="2889887371" sldId="1126"/>
            <ac:cxnSpMk id="399" creationId="{585572C3-37AA-4A4D-8277-8DDF385DCE09}"/>
          </ac:cxnSpMkLst>
        </pc:cxnChg>
        <pc:cxnChg chg="mod">
          <ac:chgData name="Danielle Detering" userId="385b7343-7e51-4167-b40a-3bc9ed8e0e06" providerId="ADAL" clId="{2C55090A-9F6D-4F86-9122-1528814634FE}" dt="2020-09-02T02:24:13.021" v="16331" actId="478"/>
          <ac:cxnSpMkLst>
            <pc:docMk/>
            <pc:sldMk cId="2889887371" sldId="1126"/>
            <ac:cxnSpMk id="403" creationId="{09862E0E-6041-4783-827E-3C1419FCA1DD}"/>
          </ac:cxnSpMkLst>
        </pc:cxnChg>
        <pc:cxnChg chg="mod">
          <ac:chgData name="Danielle Detering" userId="385b7343-7e51-4167-b40a-3bc9ed8e0e06" providerId="ADAL" clId="{2C55090A-9F6D-4F86-9122-1528814634FE}" dt="2020-09-02T02:24:13.021" v="16331" actId="478"/>
          <ac:cxnSpMkLst>
            <pc:docMk/>
            <pc:sldMk cId="2889887371" sldId="1126"/>
            <ac:cxnSpMk id="477" creationId="{AFB677DB-A475-4AC2-A2BD-B1DBF7CBCDF7}"/>
          </ac:cxnSpMkLst>
        </pc:cxnChg>
        <pc:cxnChg chg="mod">
          <ac:chgData name="Danielle Detering" userId="385b7343-7e51-4167-b40a-3bc9ed8e0e06" providerId="ADAL" clId="{2C55090A-9F6D-4F86-9122-1528814634FE}" dt="2020-09-02T02:24:13.021" v="16331" actId="478"/>
          <ac:cxnSpMkLst>
            <pc:docMk/>
            <pc:sldMk cId="2889887371" sldId="1126"/>
            <ac:cxnSpMk id="478" creationId="{85764FE9-E980-45BB-89B8-C681BA5C4C05}"/>
          </ac:cxnSpMkLst>
        </pc:cxnChg>
        <pc:cxnChg chg="mod">
          <ac:chgData name="Danielle Detering" userId="385b7343-7e51-4167-b40a-3bc9ed8e0e06" providerId="ADAL" clId="{2C55090A-9F6D-4F86-9122-1528814634FE}" dt="2020-09-02T02:24:13.021" v="16331" actId="478"/>
          <ac:cxnSpMkLst>
            <pc:docMk/>
            <pc:sldMk cId="2889887371" sldId="1126"/>
            <ac:cxnSpMk id="479" creationId="{6740AE76-4D58-4057-B328-FFD0D40BD912}"/>
          </ac:cxnSpMkLst>
        </pc:cxnChg>
        <pc:cxnChg chg="mod">
          <ac:chgData name="Danielle Detering" userId="385b7343-7e51-4167-b40a-3bc9ed8e0e06" providerId="ADAL" clId="{2C55090A-9F6D-4F86-9122-1528814634FE}" dt="2020-09-02T02:24:13.021" v="16331" actId="478"/>
          <ac:cxnSpMkLst>
            <pc:docMk/>
            <pc:sldMk cId="2889887371" sldId="1126"/>
            <ac:cxnSpMk id="480" creationId="{C4C52FCD-876A-4703-895B-B8D42970E9A4}"/>
          </ac:cxnSpMkLst>
        </pc:cxnChg>
        <pc:cxnChg chg="mod">
          <ac:chgData name="Danielle Detering" userId="385b7343-7e51-4167-b40a-3bc9ed8e0e06" providerId="ADAL" clId="{2C55090A-9F6D-4F86-9122-1528814634FE}" dt="2020-09-02T02:24:13.021" v="16331" actId="478"/>
          <ac:cxnSpMkLst>
            <pc:docMk/>
            <pc:sldMk cId="2889887371" sldId="1126"/>
            <ac:cxnSpMk id="481" creationId="{E1172372-3465-485D-9F72-3E33EB85870A}"/>
          </ac:cxnSpMkLst>
        </pc:cxnChg>
        <pc:cxnChg chg="mod">
          <ac:chgData name="Danielle Detering" userId="385b7343-7e51-4167-b40a-3bc9ed8e0e06" providerId="ADAL" clId="{2C55090A-9F6D-4F86-9122-1528814634FE}" dt="2020-09-02T02:24:13.021" v="16331" actId="478"/>
          <ac:cxnSpMkLst>
            <pc:docMk/>
            <pc:sldMk cId="2889887371" sldId="1126"/>
            <ac:cxnSpMk id="482" creationId="{6F80164F-18DD-4207-BD02-05423D0B048A}"/>
          </ac:cxnSpMkLst>
        </pc:cxnChg>
        <pc:cxnChg chg="mod">
          <ac:chgData name="Danielle Detering" userId="385b7343-7e51-4167-b40a-3bc9ed8e0e06" providerId="ADAL" clId="{2C55090A-9F6D-4F86-9122-1528814634FE}" dt="2020-09-02T02:24:13.021" v="16331" actId="478"/>
          <ac:cxnSpMkLst>
            <pc:docMk/>
            <pc:sldMk cId="2889887371" sldId="1126"/>
            <ac:cxnSpMk id="483" creationId="{B21056DE-092B-4B8E-BE3A-2A321F0648E3}"/>
          </ac:cxnSpMkLst>
        </pc:cxnChg>
        <pc:cxnChg chg="mod">
          <ac:chgData name="Danielle Detering" userId="385b7343-7e51-4167-b40a-3bc9ed8e0e06" providerId="ADAL" clId="{2C55090A-9F6D-4F86-9122-1528814634FE}" dt="2020-09-02T02:24:13.021" v="16331" actId="478"/>
          <ac:cxnSpMkLst>
            <pc:docMk/>
            <pc:sldMk cId="2889887371" sldId="1126"/>
            <ac:cxnSpMk id="484" creationId="{10C7345E-436D-43D4-B54F-01A6D0C3B3F0}"/>
          </ac:cxnSpMkLst>
        </pc:cxnChg>
        <pc:cxnChg chg="mod">
          <ac:chgData name="Danielle Detering" userId="385b7343-7e51-4167-b40a-3bc9ed8e0e06" providerId="ADAL" clId="{2C55090A-9F6D-4F86-9122-1528814634FE}" dt="2020-09-02T02:24:13.021" v="16331" actId="478"/>
          <ac:cxnSpMkLst>
            <pc:docMk/>
            <pc:sldMk cId="2889887371" sldId="1126"/>
            <ac:cxnSpMk id="485" creationId="{1DAB80E7-E04D-4183-9BA9-5BEED321CC0D}"/>
          </ac:cxnSpMkLst>
        </pc:cxnChg>
        <pc:cxnChg chg="del mod">
          <ac:chgData name="Danielle Detering" userId="385b7343-7e51-4167-b40a-3bc9ed8e0e06" providerId="ADAL" clId="{2C55090A-9F6D-4F86-9122-1528814634FE}" dt="2020-09-02T02:24:13.021" v="16331" actId="478"/>
          <ac:cxnSpMkLst>
            <pc:docMk/>
            <pc:sldMk cId="2889887371" sldId="1126"/>
            <ac:cxnSpMk id="505" creationId="{62200B22-CB76-4F4E-98DF-FF37BF6DCC4C}"/>
          </ac:cxnSpMkLst>
        </pc:cxnChg>
        <pc:cxnChg chg="del mod">
          <ac:chgData name="Danielle Detering" userId="385b7343-7e51-4167-b40a-3bc9ed8e0e06" providerId="ADAL" clId="{2C55090A-9F6D-4F86-9122-1528814634FE}" dt="2020-09-02T02:24:13.021" v="16331" actId="478"/>
          <ac:cxnSpMkLst>
            <pc:docMk/>
            <pc:sldMk cId="2889887371" sldId="1126"/>
            <ac:cxnSpMk id="508" creationId="{BA82F949-9F87-48E0-A466-4ACEFDC9ADBD}"/>
          </ac:cxnSpMkLst>
        </pc:cxnChg>
      </pc:sldChg>
      <pc:sldChg chg="addSp delSp modSp add mod modNotes modNotesTx">
        <pc:chgData name="Danielle Detering" userId="385b7343-7e51-4167-b40a-3bc9ed8e0e06" providerId="ADAL" clId="{2C55090A-9F6D-4F86-9122-1528814634FE}" dt="2020-09-02T03:43:07.553" v="21977" actId="20577"/>
        <pc:sldMkLst>
          <pc:docMk/>
          <pc:sldMk cId="3391508022" sldId="1127"/>
        </pc:sldMkLst>
        <pc:spChg chg="mod">
          <ac:chgData name="Danielle Detering" userId="385b7343-7e51-4167-b40a-3bc9ed8e0e06" providerId="ADAL" clId="{2C55090A-9F6D-4F86-9122-1528814634FE}" dt="2020-09-02T02:45:46.791" v="18021" actId="313"/>
          <ac:spMkLst>
            <pc:docMk/>
            <pc:sldMk cId="3391508022" sldId="1127"/>
            <ac:spMk id="2" creationId="{13DDE902-0C6D-8D45-962E-302ABDE4FDA4}"/>
          </ac:spMkLst>
        </pc:spChg>
        <pc:spChg chg="add mod">
          <ac:chgData name="Danielle Detering" userId="385b7343-7e51-4167-b40a-3bc9ed8e0e06" providerId="ADAL" clId="{2C55090A-9F6D-4F86-9122-1528814634FE}" dt="2020-09-02T02:54:59.119" v="19051" actId="1076"/>
          <ac:spMkLst>
            <pc:docMk/>
            <pc:sldMk cId="3391508022" sldId="1127"/>
            <ac:spMk id="7" creationId="{74E01FAE-41B1-448C-AE8F-F6943E304907}"/>
          </ac:spMkLst>
        </pc:spChg>
        <pc:spChg chg="add mod">
          <ac:chgData name="Danielle Detering" userId="385b7343-7e51-4167-b40a-3bc9ed8e0e06" providerId="ADAL" clId="{2C55090A-9F6D-4F86-9122-1528814634FE}" dt="2020-09-02T02:55:59.120" v="19069" actId="14100"/>
          <ac:spMkLst>
            <pc:docMk/>
            <pc:sldMk cId="3391508022" sldId="1127"/>
            <ac:spMk id="10" creationId="{21DD81CA-E1ED-4803-9946-81A83C5DEF35}"/>
          </ac:spMkLst>
        </pc:spChg>
        <pc:spChg chg="add del mod">
          <ac:chgData name="Danielle Detering" userId="385b7343-7e51-4167-b40a-3bc9ed8e0e06" providerId="ADAL" clId="{2C55090A-9F6D-4F86-9122-1528814634FE}" dt="2020-09-02T02:56:57.489" v="19077" actId="478"/>
          <ac:spMkLst>
            <pc:docMk/>
            <pc:sldMk cId="3391508022" sldId="1127"/>
            <ac:spMk id="11" creationId="{BB7348FC-52F6-48FC-A3C5-3990849DD5A2}"/>
          </ac:spMkLst>
        </pc:spChg>
        <pc:spChg chg="add mod">
          <ac:chgData name="Danielle Detering" userId="385b7343-7e51-4167-b40a-3bc9ed8e0e06" providerId="ADAL" clId="{2C55090A-9F6D-4F86-9122-1528814634FE}" dt="2020-09-02T02:58:08.093" v="19090" actId="14100"/>
          <ac:spMkLst>
            <pc:docMk/>
            <pc:sldMk cId="3391508022" sldId="1127"/>
            <ac:spMk id="12" creationId="{75330C2E-0E48-4FB6-8480-267F56CF8F2C}"/>
          </ac:spMkLst>
        </pc:spChg>
        <pc:spChg chg="add mod">
          <ac:chgData name="Danielle Detering" userId="385b7343-7e51-4167-b40a-3bc9ed8e0e06" providerId="ADAL" clId="{2C55090A-9F6D-4F86-9122-1528814634FE}" dt="2020-09-02T02:58:04.269" v="19089" actId="14100"/>
          <ac:spMkLst>
            <pc:docMk/>
            <pc:sldMk cId="3391508022" sldId="1127"/>
            <ac:spMk id="13" creationId="{8015BE5D-6736-4C5B-B533-1B30AC5FE17F}"/>
          </ac:spMkLst>
        </pc:spChg>
        <pc:spChg chg="del">
          <ac:chgData name="Danielle Detering" userId="385b7343-7e51-4167-b40a-3bc9ed8e0e06" providerId="ADAL" clId="{2C55090A-9F6D-4F86-9122-1528814634FE}" dt="2020-09-02T02:47:31.733" v="18301" actId="478"/>
          <ac:spMkLst>
            <pc:docMk/>
            <pc:sldMk cId="3391508022" sldId="1127"/>
            <ac:spMk id="209" creationId="{3124B323-9A4B-4316-B490-4C9657A9355C}"/>
          </ac:spMkLst>
        </pc:spChg>
        <pc:spChg chg="del">
          <ac:chgData name="Danielle Detering" userId="385b7343-7e51-4167-b40a-3bc9ed8e0e06" providerId="ADAL" clId="{2C55090A-9F6D-4F86-9122-1528814634FE}" dt="2020-09-02T02:47:31.733" v="18301" actId="478"/>
          <ac:spMkLst>
            <pc:docMk/>
            <pc:sldMk cId="3391508022" sldId="1127"/>
            <ac:spMk id="487" creationId="{C993C736-5060-4EA8-91D6-5DDCB5AB8B7B}"/>
          </ac:spMkLst>
        </pc:spChg>
        <pc:spChg chg="del">
          <ac:chgData name="Danielle Detering" userId="385b7343-7e51-4167-b40a-3bc9ed8e0e06" providerId="ADAL" clId="{2C55090A-9F6D-4F86-9122-1528814634FE}" dt="2020-09-02T02:47:31.733" v="18301" actId="478"/>
          <ac:spMkLst>
            <pc:docMk/>
            <pc:sldMk cId="3391508022" sldId="1127"/>
            <ac:spMk id="499" creationId="{47099E34-EE39-4824-8851-D6B416F23876}"/>
          </ac:spMkLst>
        </pc:spChg>
        <pc:spChg chg="del">
          <ac:chgData name="Danielle Detering" userId="385b7343-7e51-4167-b40a-3bc9ed8e0e06" providerId="ADAL" clId="{2C55090A-9F6D-4F86-9122-1528814634FE}" dt="2020-09-02T02:47:31.733" v="18301" actId="478"/>
          <ac:spMkLst>
            <pc:docMk/>
            <pc:sldMk cId="3391508022" sldId="1127"/>
            <ac:spMk id="503" creationId="{BFD083DA-01C2-4DCE-8F0C-8547A8AAAAC0}"/>
          </ac:spMkLst>
        </pc:spChg>
        <pc:grpChg chg="del">
          <ac:chgData name="Danielle Detering" userId="385b7343-7e51-4167-b40a-3bc9ed8e0e06" providerId="ADAL" clId="{2C55090A-9F6D-4F86-9122-1528814634FE}" dt="2020-09-02T02:47:31.733" v="18301" actId="478"/>
          <ac:grpSpMkLst>
            <pc:docMk/>
            <pc:sldMk cId="3391508022" sldId="1127"/>
            <ac:grpSpMk id="22" creationId="{72D00E04-E509-4AC0-BE24-E79169DDD4B1}"/>
          </ac:grpSpMkLst>
        </pc:grpChg>
        <pc:grpChg chg="del">
          <ac:chgData name="Danielle Detering" userId="385b7343-7e51-4167-b40a-3bc9ed8e0e06" providerId="ADAL" clId="{2C55090A-9F6D-4F86-9122-1528814634FE}" dt="2020-09-02T02:47:31.733" v="18301" actId="478"/>
          <ac:grpSpMkLst>
            <pc:docMk/>
            <pc:sldMk cId="3391508022" sldId="1127"/>
            <ac:grpSpMk id="201" creationId="{B9AEC4B3-4B1E-46D7-82E8-D524FB018BC6}"/>
          </ac:grpSpMkLst>
        </pc:grpChg>
        <pc:grpChg chg="del">
          <ac:chgData name="Danielle Detering" userId="385b7343-7e51-4167-b40a-3bc9ed8e0e06" providerId="ADAL" clId="{2C55090A-9F6D-4F86-9122-1528814634FE}" dt="2020-09-02T02:47:31.733" v="18301" actId="478"/>
          <ac:grpSpMkLst>
            <pc:docMk/>
            <pc:sldMk cId="3391508022" sldId="1127"/>
            <ac:grpSpMk id="469" creationId="{BAFFF5FE-FC93-49CC-9F71-7DF885B26946}"/>
          </ac:grpSpMkLst>
        </pc:grpChg>
        <pc:picChg chg="add mod modCrop">
          <ac:chgData name="Danielle Detering" userId="385b7343-7e51-4167-b40a-3bc9ed8e0e06" providerId="ADAL" clId="{2C55090A-9F6D-4F86-9122-1528814634FE}" dt="2020-09-02T02:49:54.252" v="18501" actId="1076"/>
          <ac:picMkLst>
            <pc:docMk/>
            <pc:sldMk cId="3391508022" sldId="1127"/>
            <ac:picMk id="4" creationId="{F415595D-4A88-4578-AF1B-2ACD6C1E11CC}"/>
          </ac:picMkLst>
        </pc:picChg>
        <pc:picChg chg="add mod">
          <ac:chgData name="Danielle Detering" userId="385b7343-7e51-4167-b40a-3bc9ed8e0e06" providerId="ADAL" clId="{2C55090A-9F6D-4F86-9122-1528814634FE}" dt="2020-09-02T02:54:59.119" v="19051" actId="1076"/>
          <ac:picMkLst>
            <pc:docMk/>
            <pc:sldMk cId="3391508022" sldId="1127"/>
            <ac:picMk id="6" creationId="{806BD5AA-EB90-4020-963E-2869206725FA}"/>
          </ac:picMkLst>
        </pc:picChg>
        <pc:picChg chg="add mod">
          <ac:chgData name="Danielle Detering" userId="385b7343-7e51-4167-b40a-3bc9ed8e0e06" providerId="ADAL" clId="{2C55090A-9F6D-4F86-9122-1528814634FE}" dt="2020-09-02T02:56:05.871" v="19070" actId="1076"/>
          <ac:picMkLst>
            <pc:docMk/>
            <pc:sldMk cId="3391508022" sldId="1127"/>
            <ac:picMk id="9" creationId="{05CE98FF-BAEA-448F-B560-C3B132D52FE2}"/>
          </ac:picMkLst>
        </pc:picChg>
        <pc:picChg chg="del">
          <ac:chgData name="Danielle Detering" userId="385b7343-7e51-4167-b40a-3bc9ed8e0e06" providerId="ADAL" clId="{2C55090A-9F6D-4F86-9122-1528814634FE}" dt="2020-09-02T02:47:31.733" v="18301" actId="478"/>
          <ac:picMkLst>
            <pc:docMk/>
            <pc:sldMk cId="3391508022" sldId="1127"/>
            <ac:picMk id="24" creationId="{6F84B01E-D2A6-4AC3-B21F-C636F2DE1C0F}"/>
          </ac:picMkLst>
        </pc:picChg>
        <pc:picChg chg="del">
          <ac:chgData name="Danielle Detering" userId="385b7343-7e51-4167-b40a-3bc9ed8e0e06" providerId="ADAL" clId="{2C55090A-9F6D-4F86-9122-1528814634FE}" dt="2020-09-02T02:47:31.733" v="18301" actId="478"/>
          <ac:picMkLst>
            <pc:docMk/>
            <pc:sldMk cId="3391508022" sldId="1127"/>
            <ac:picMk id="26" creationId="{BED8A4A4-2585-4F1A-845C-C1E7D32CEE2D}"/>
          </ac:picMkLst>
        </pc:picChg>
        <pc:picChg chg="del">
          <ac:chgData name="Danielle Detering" userId="385b7343-7e51-4167-b40a-3bc9ed8e0e06" providerId="ADAL" clId="{2C55090A-9F6D-4F86-9122-1528814634FE}" dt="2020-09-02T02:47:31.733" v="18301" actId="478"/>
          <ac:picMkLst>
            <pc:docMk/>
            <pc:sldMk cId="3391508022" sldId="1127"/>
            <ac:picMk id="28" creationId="{910ADA5A-F85D-42C4-9016-A0DEA8974279}"/>
          </ac:picMkLst>
        </pc:picChg>
        <pc:picChg chg="del">
          <ac:chgData name="Danielle Detering" userId="385b7343-7e51-4167-b40a-3bc9ed8e0e06" providerId="ADAL" clId="{2C55090A-9F6D-4F86-9122-1528814634FE}" dt="2020-09-02T02:47:31.733" v="18301" actId="478"/>
          <ac:picMkLst>
            <pc:docMk/>
            <pc:sldMk cId="3391508022" sldId="1127"/>
            <ac:picMk id="30" creationId="{7B3E8115-504F-45B1-B909-3EE9558C7E30}"/>
          </ac:picMkLst>
        </pc:picChg>
        <pc:picChg chg="del">
          <ac:chgData name="Danielle Detering" userId="385b7343-7e51-4167-b40a-3bc9ed8e0e06" providerId="ADAL" clId="{2C55090A-9F6D-4F86-9122-1528814634FE}" dt="2020-09-02T02:47:31.733" v="18301" actId="478"/>
          <ac:picMkLst>
            <pc:docMk/>
            <pc:sldMk cId="3391508022" sldId="1127"/>
            <ac:picMk id="205" creationId="{B20D5929-6991-49BB-92F3-DD446EA36598}"/>
          </ac:picMkLst>
        </pc:picChg>
        <pc:picChg chg="del">
          <ac:chgData name="Danielle Detering" userId="385b7343-7e51-4167-b40a-3bc9ed8e0e06" providerId="ADAL" clId="{2C55090A-9F6D-4F86-9122-1528814634FE}" dt="2020-09-02T02:47:31.733" v="18301" actId="478"/>
          <ac:picMkLst>
            <pc:docMk/>
            <pc:sldMk cId="3391508022" sldId="1127"/>
            <ac:picMk id="206" creationId="{5D855A87-28EA-4D8B-91D1-AC5563A95D56}"/>
          </ac:picMkLst>
        </pc:picChg>
        <pc:picChg chg="del">
          <ac:chgData name="Danielle Detering" userId="385b7343-7e51-4167-b40a-3bc9ed8e0e06" providerId="ADAL" clId="{2C55090A-9F6D-4F86-9122-1528814634FE}" dt="2020-09-02T02:47:31.733" v="18301" actId="478"/>
          <ac:picMkLst>
            <pc:docMk/>
            <pc:sldMk cId="3391508022" sldId="1127"/>
            <ac:picMk id="207" creationId="{178FB9D5-FEA6-4AE6-828E-0DABB921FC77}"/>
          </ac:picMkLst>
        </pc:picChg>
        <pc:picChg chg="del">
          <ac:chgData name="Danielle Detering" userId="385b7343-7e51-4167-b40a-3bc9ed8e0e06" providerId="ADAL" clId="{2C55090A-9F6D-4F86-9122-1528814634FE}" dt="2020-09-02T02:47:31.733" v="18301" actId="478"/>
          <ac:picMkLst>
            <pc:docMk/>
            <pc:sldMk cId="3391508022" sldId="1127"/>
            <ac:picMk id="450" creationId="{CBBC2ABE-8DAD-4059-96A9-F3A59E2D87EC}"/>
          </ac:picMkLst>
        </pc:picChg>
        <pc:picChg chg="del">
          <ac:chgData name="Danielle Detering" userId="385b7343-7e51-4167-b40a-3bc9ed8e0e06" providerId="ADAL" clId="{2C55090A-9F6D-4F86-9122-1528814634FE}" dt="2020-09-02T02:47:31.733" v="18301" actId="478"/>
          <ac:picMkLst>
            <pc:docMk/>
            <pc:sldMk cId="3391508022" sldId="1127"/>
            <ac:picMk id="489" creationId="{44CA6676-6136-4EAD-93EE-01E2A31FC837}"/>
          </ac:picMkLst>
        </pc:picChg>
        <pc:picChg chg="del">
          <ac:chgData name="Danielle Detering" userId="385b7343-7e51-4167-b40a-3bc9ed8e0e06" providerId="ADAL" clId="{2C55090A-9F6D-4F86-9122-1528814634FE}" dt="2020-09-02T02:47:31.733" v="18301" actId="478"/>
          <ac:picMkLst>
            <pc:docMk/>
            <pc:sldMk cId="3391508022" sldId="1127"/>
            <ac:picMk id="491" creationId="{40CBB24D-C2F7-4FA4-970D-7B58047BCD35}"/>
          </ac:picMkLst>
        </pc:picChg>
        <pc:picChg chg="del">
          <ac:chgData name="Danielle Detering" userId="385b7343-7e51-4167-b40a-3bc9ed8e0e06" providerId="ADAL" clId="{2C55090A-9F6D-4F86-9122-1528814634FE}" dt="2020-09-02T02:47:31.733" v="18301" actId="478"/>
          <ac:picMkLst>
            <pc:docMk/>
            <pc:sldMk cId="3391508022" sldId="1127"/>
            <ac:picMk id="493" creationId="{EB72A9BA-570A-49EA-8B43-F47A475A2E14}"/>
          </ac:picMkLst>
        </pc:picChg>
        <pc:picChg chg="del">
          <ac:chgData name="Danielle Detering" userId="385b7343-7e51-4167-b40a-3bc9ed8e0e06" providerId="ADAL" clId="{2C55090A-9F6D-4F86-9122-1528814634FE}" dt="2020-09-02T02:47:31.733" v="18301" actId="478"/>
          <ac:picMkLst>
            <pc:docMk/>
            <pc:sldMk cId="3391508022" sldId="1127"/>
            <ac:picMk id="495" creationId="{C419D256-4BE9-4461-9373-20CE70F46F0D}"/>
          </ac:picMkLst>
        </pc:picChg>
        <pc:picChg chg="del">
          <ac:chgData name="Danielle Detering" userId="385b7343-7e51-4167-b40a-3bc9ed8e0e06" providerId="ADAL" clId="{2C55090A-9F6D-4F86-9122-1528814634FE}" dt="2020-09-02T02:47:31.733" v="18301" actId="478"/>
          <ac:picMkLst>
            <pc:docMk/>
            <pc:sldMk cId="3391508022" sldId="1127"/>
            <ac:picMk id="497" creationId="{0AB0C3FE-3644-49EF-9DEA-EF934ED9F252}"/>
          </ac:picMkLst>
        </pc:picChg>
        <pc:cxnChg chg="mod">
          <ac:chgData name="Danielle Detering" userId="385b7343-7e51-4167-b40a-3bc9ed8e0e06" providerId="ADAL" clId="{2C55090A-9F6D-4F86-9122-1528814634FE}" dt="2020-09-02T02:47:31.733" v="18301" actId="478"/>
          <ac:cxnSpMkLst>
            <pc:docMk/>
            <pc:sldMk cId="3391508022" sldId="1127"/>
            <ac:cxnSpMk id="331" creationId="{7D249B6B-D4D2-4B1A-A296-0AC81D80A860}"/>
          </ac:cxnSpMkLst>
        </pc:cxnChg>
        <pc:cxnChg chg="mod">
          <ac:chgData name="Danielle Detering" userId="385b7343-7e51-4167-b40a-3bc9ed8e0e06" providerId="ADAL" clId="{2C55090A-9F6D-4F86-9122-1528814634FE}" dt="2020-09-02T02:47:31.733" v="18301" actId="478"/>
          <ac:cxnSpMkLst>
            <pc:docMk/>
            <pc:sldMk cId="3391508022" sldId="1127"/>
            <ac:cxnSpMk id="334" creationId="{F7027CB5-9277-47AA-B525-E86EC63F8A50}"/>
          </ac:cxnSpMkLst>
        </pc:cxnChg>
        <pc:cxnChg chg="mod">
          <ac:chgData name="Danielle Detering" userId="385b7343-7e51-4167-b40a-3bc9ed8e0e06" providerId="ADAL" clId="{2C55090A-9F6D-4F86-9122-1528814634FE}" dt="2020-09-02T02:47:31.733" v="18301" actId="478"/>
          <ac:cxnSpMkLst>
            <pc:docMk/>
            <pc:sldMk cId="3391508022" sldId="1127"/>
            <ac:cxnSpMk id="337" creationId="{CCDA6828-1BE3-43B8-9BED-15F8D42AB2CE}"/>
          </ac:cxnSpMkLst>
        </pc:cxnChg>
        <pc:cxnChg chg="mod">
          <ac:chgData name="Danielle Detering" userId="385b7343-7e51-4167-b40a-3bc9ed8e0e06" providerId="ADAL" clId="{2C55090A-9F6D-4F86-9122-1528814634FE}" dt="2020-09-02T02:47:31.733" v="18301" actId="478"/>
          <ac:cxnSpMkLst>
            <pc:docMk/>
            <pc:sldMk cId="3391508022" sldId="1127"/>
            <ac:cxnSpMk id="340" creationId="{32FEBC5F-F39B-4E32-AC48-0F0521F06845}"/>
          </ac:cxnSpMkLst>
        </pc:cxnChg>
        <pc:cxnChg chg="mod">
          <ac:chgData name="Danielle Detering" userId="385b7343-7e51-4167-b40a-3bc9ed8e0e06" providerId="ADAL" clId="{2C55090A-9F6D-4F86-9122-1528814634FE}" dt="2020-09-02T02:47:31.733" v="18301" actId="478"/>
          <ac:cxnSpMkLst>
            <pc:docMk/>
            <pc:sldMk cId="3391508022" sldId="1127"/>
            <ac:cxnSpMk id="343" creationId="{252CA724-AA22-48C0-8F7C-0E6A1AE377E1}"/>
          </ac:cxnSpMkLst>
        </pc:cxnChg>
        <pc:cxnChg chg="mod">
          <ac:chgData name="Danielle Detering" userId="385b7343-7e51-4167-b40a-3bc9ed8e0e06" providerId="ADAL" clId="{2C55090A-9F6D-4F86-9122-1528814634FE}" dt="2020-09-02T02:47:31.733" v="18301" actId="478"/>
          <ac:cxnSpMkLst>
            <pc:docMk/>
            <pc:sldMk cId="3391508022" sldId="1127"/>
            <ac:cxnSpMk id="346" creationId="{4EBB4AB6-441B-48B0-BB39-D5064C053570}"/>
          </ac:cxnSpMkLst>
        </pc:cxnChg>
        <pc:cxnChg chg="mod">
          <ac:chgData name="Danielle Detering" userId="385b7343-7e51-4167-b40a-3bc9ed8e0e06" providerId="ADAL" clId="{2C55090A-9F6D-4F86-9122-1528814634FE}" dt="2020-09-02T02:47:31.733" v="18301" actId="478"/>
          <ac:cxnSpMkLst>
            <pc:docMk/>
            <pc:sldMk cId="3391508022" sldId="1127"/>
            <ac:cxnSpMk id="398" creationId="{5CC852D2-406D-40A0-968A-CA7EDDA01CAD}"/>
          </ac:cxnSpMkLst>
        </pc:cxnChg>
        <pc:cxnChg chg="mod">
          <ac:chgData name="Danielle Detering" userId="385b7343-7e51-4167-b40a-3bc9ed8e0e06" providerId="ADAL" clId="{2C55090A-9F6D-4F86-9122-1528814634FE}" dt="2020-09-02T02:47:31.733" v="18301" actId="478"/>
          <ac:cxnSpMkLst>
            <pc:docMk/>
            <pc:sldMk cId="3391508022" sldId="1127"/>
            <ac:cxnSpMk id="399" creationId="{585572C3-37AA-4A4D-8277-8DDF385DCE09}"/>
          </ac:cxnSpMkLst>
        </pc:cxnChg>
        <pc:cxnChg chg="mod">
          <ac:chgData name="Danielle Detering" userId="385b7343-7e51-4167-b40a-3bc9ed8e0e06" providerId="ADAL" clId="{2C55090A-9F6D-4F86-9122-1528814634FE}" dt="2020-09-02T02:47:31.733" v="18301" actId="478"/>
          <ac:cxnSpMkLst>
            <pc:docMk/>
            <pc:sldMk cId="3391508022" sldId="1127"/>
            <ac:cxnSpMk id="403" creationId="{09862E0E-6041-4783-827E-3C1419FCA1DD}"/>
          </ac:cxnSpMkLst>
        </pc:cxnChg>
        <pc:cxnChg chg="mod">
          <ac:chgData name="Danielle Detering" userId="385b7343-7e51-4167-b40a-3bc9ed8e0e06" providerId="ADAL" clId="{2C55090A-9F6D-4F86-9122-1528814634FE}" dt="2020-09-02T02:47:31.733" v="18301" actId="478"/>
          <ac:cxnSpMkLst>
            <pc:docMk/>
            <pc:sldMk cId="3391508022" sldId="1127"/>
            <ac:cxnSpMk id="477" creationId="{AFB677DB-A475-4AC2-A2BD-B1DBF7CBCDF7}"/>
          </ac:cxnSpMkLst>
        </pc:cxnChg>
        <pc:cxnChg chg="mod">
          <ac:chgData name="Danielle Detering" userId="385b7343-7e51-4167-b40a-3bc9ed8e0e06" providerId="ADAL" clId="{2C55090A-9F6D-4F86-9122-1528814634FE}" dt="2020-09-02T02:47:31.733" v="18301" actId="478"/>
          <ac:cxnSpMkLst>
            <pc:docMk/>
            <pc:sldMk cId="3391508022" sldId="1127"/>
            <ac:cxnSpMk id="478" creationId="{85764FE9-E980-45BB-89B8-C681BA5C4C05}"/>
          </ac:cxnSpMkLst>
        </pc:cxnChg>
        <pc:cxnChg chg="mod">
          <ac:chgData name="Danielle Detering" userId="385b7343-7e51-4167-b40a-3bc9ed8e0e06" providerId="ADAL" clId="{2C55090A-9F6D-4F86-9122-1528814634FE}" dt="2020-09-02T02:47:31.733" v="18301" actId="478"/>
          <ac:cxnSpMkLst>
            <pc:docMk/>
            <pc:sldMk cId="3391508022" sldId="1127"/>
            <ac:cxnSpMk id="479" creationId="{6740AE76-4D58-4057-B328-FFD0D40BD912}"/>
          </ac:cxnSpMkLst>
        </pc:cxnChg>
        <pc:cxnChg chg="mod">
          <ac:chgData name="Danielle Detering" userId="385b7343-7e51-4167-b40a-3bc9ed8e0e06" providerId="ADAL" clId="{2C55090A-9F6D-4F86-9122-1528814634FE}" dt="2020-09-02T02:47:31.733" v="18301" actId="478"/>
          <ac:cxnSpMkLst>
            <pc:docMk/>
            <pc:sldMk cId="3391508022" sldId="1127"/>
            <ac:cxnSpMk id="480" creationId="{C4C52FCD-876A-4703-895B-B8D42970E9A4}"/>
          </ac:cxnSpMkLst>
        </pc:cxnChg>
        <pc:cxnChg chg="mod">
          <ac:chgData name="Danielle Detering" userId="385b7343-7e51-4167-b40a-3bc9ed8e0e06" providerId="ADAL" clId="{2C55090A-9F6D-4F86-9122-1528814634FE}" dt="2020-09-02T02:47:31.733" v="18301" actId="478"/>
          <ac:cxnSpMkLst>
            <pc:docMk/>
            <pc:sldMk cId="3391508022" sldId="1127"/>
            <ac:cxnSpMk id="481" creationId="{E1172372-3465-485D-9F72-3E33EB85870A}"/>
          </ac:cxnSpMkLst>
        </pc:cxnChg>
        <pc:cxnChg chg="mod">
          <ac:chgData name="Danielle Detering" userId="385b7343-7e51-4167-b40a-3bc9ed8e0e06" providerId="ADAL" clId="{2C55090A-9F6D-4F86-9122-1528814634FE}" dt="2020-09-02T02:47:31.733" v="18301" actId="478"/>
          <ac:cxnSpMkLst>
            <pc:docMk/>
            <pc:sldMk cId="3391508022" sldId="1127"/>
            <ac:cxnSpMk id="482" creationId="{6F80164F-18DD-4207-BD02-05423D0B048A}"/>
          </ac:cxnSpMkLst>
        </pc:cxnChg>
        <pc:cxnChg chg="mod">
          <ac:chgData name="Danielle Detering" userId="385b7343-7e51-4167-b40a-3bc9ed8e0e06" providerId="ADAL" clId="{2C55090A-9F6D-4F86-9122-1528814634FE}" dt="2020-09-02T02:47:31.733" v="18301" actId="478"/>
          <ac:cxnSpMkLst>
            <pc:docMk/>
            <pc:sldMk cId="3391508022" sldId="1127"/>
            <ac:cxnSpMk id="483" creationId="{B21056DE-092B-4B8E-BE3A-2A321F0648E3}"/>
          </ac:cxnSpMkLst>
        </pc:cxnChg>
        <pc:cxnChg chg="mod">
          <ac:chgData name="Danielle Detering" userId="385b7343-7e51-4167-b40a-3bc9ed8e0e06" providerId="ADAL" clId="{2C55090A-9F6D-4F86-9122-1528814634FE}" dt="2020-09-02T02:47:31.733" v="18301" actId="478"/>
          <ac:cxnSpMkLst>
            <pc:docMk/>
            <pc:sldMk cId="3391508022" sldId="1127"/>
            <ac:cxnSpMk id="484" creationId="{10C7345E-436D-43D4-B54F-01A6D0C3B3F0}"/>
          </ac:cxnSpMkLst>
        </pc:cxnChg>
        <pc:cxnChg chg="mod">
          <ac:chgData name="Danielle Detering" userId="385b7343-7e51-4167-b40a-3bc9ed8e0e06" providerId="ADAL" clId="{2C55090A-9F6D-4F86-9122-1528814634FE}" dt="2020-09-02T02:47:31.733" v="18301" actId="478"/>
          <ac:cxnSpMkLst>
            <pc:docMk/>
            <pc:sldMk cId="3391508022" sldId="1127"/>
            <ac:cxnSpMk id="485" creationId="{1DAB80E7-E04D-4183-9BA9-5BEED321CC0D}"/>
          </ac:cxnSpMkLst>
        </pc:cxnChg>
        <pc:cxnChg chg="del mod">
          <ac:chgData name="Danielle Detering" userId="385b7343-7e51-4167-b40a-3bc9ed8e0e06" providerId="ADAL" clId="{2C55090A-9F6D-4F86-9122-1528814634FE}" dt="2020-09-02T02:47:31.733" v="18301" actId="478"/>
          <ac:cxnSpMkLst>
            <pc:docMk/>
            <pc:sldMk cId="3391508022" sldId="1127"/>
            <ac:cxnSpMk id="505" creationId="{62200B22-CB76-4F4E-98DF-FF37BF6DCC4C}"/>
          </ac:cxnSpMkLst>
        </pc:cxnChg>
        <pc:cxnChg chg="del mod">
          <ac:chgData name="Danielle Detering" userId="385b7343-7e51-4167-b40a-3bc9ed8e0e06" providerId="ADAL" clId="{2C55090A-9F6D-4F86-9122-1528814634FE}" dt="2020-09-02T02:47:31.733" v="18301" actId="478"/>
          <ac:cxnSpMkLst>
            <pc:docMk/>
            <pc:sldMk cId="3391508022" sldId="1127"/>
            <ac:cxnSpMk id="508" creationId="{BA82F949-9F87-48E0-A466-4ACEFDC9ADBD}"/>
          </ac:cxnSpMkLst>
        </pc:cxnChg>
        <pc:cxnChg chg="del">
          <ac:chgData name="Danielle Detering" userId="385b7343-7e51-4167-b40a-3bc9ed8e0e06" providerId="ADAL" clId="{2C55090A-9F6D-4F86-9122-1528814634FE}" dt="2020-09-02T02:47:31.733" v="18301" actId="478"/>
          <ac:cxnSpMkLst>
            <pc:docMk/>
            <pc:sldMk cId="3391508022" sldId="1127"/>
            <ac:cxnSpMk id="515" creationId="{CA3A153E-419E-4DB5-8825-A005ED18E414}"/>
          </ac:cxnSpMkLst>
        </pc:cxnChg>
      </pc:sldChg>
      <pc:sldChg chg="addSp delSp modSp add mod modCm modNotes modNotesTx">
        <pc:chgData name="Danielle Detering" userId="385b7343-7e51-4167-b40a-3bc9ed8e0e06" providerId="ADAL" clId="{2C55090A-9F6D-4F86-9122-1528814634FE}" dt="2020-10-02T00:17:45.181" v="22163"/>
        <pc:sldMkLst>
          <pc:docMk/>
          <pc:sldMk cId="440592081" sldId="1128"/>
        </pc:sldMkLst>
        <pc:spChg chg="mod">
          <ac:chgData name="Danielle Detering" userId="385b7343-7e51-4167-b40a-3bc9ed8e0e06" providerId="ADAL" clId="{2C55090A-9F6D-4F86-9122-1528814634FE}" dt="2020-09-02T03:28:15.322" v="21306" actId="20577"/>
          <ac:spMkLst>
            <pc:docMk/>
            <pc:sldMk cId="440592081" sldId="1128"/>
            <ac:spMk id="2" creationId="{13DDE902-0C6D-8D45-962E-302ABDE4FDA4}"/>
          </ac:spMkLst>
        </pc:spChg>
        <pc:spChg chg="add del">
          <ac:chgData name="Danielle Detering" userId="385b7343-7e51-4167-b40a-3bc9ed8e0e06" providerId="ADAL" clId="{2C55090A-9F6D-4F86-9122-1528814634FE}" dt="2020-09-02T03:29:04.936" v="21310" actId="478"/>
          <ac:spMkLst>
            <pc:docMk/>
            <pc:sldMk cId="440592081" sldId="1128"/>
            <ac:spMk id="10" creationId="{E9C05EF9-F08F-4D40-AA9D-1A4AFCA7C4F3}"/>
          </ac:spMkLst>
        </pc:spChg>
        <pc:picChg chg="del">
          <ac:chgData name="Danielle Detering" userId="385b7343-7e51-4167-b40a-3bc9ed8e0e06" providerId="ADAL" clId="{2C55090A-9F6D-4F86-9122-1528814634FE}" dt="2020-09-02T03:28:17.624" v="21307" actId="478"/>
          <ac:picMkLst>
            <pc:docMk/>
            <pc:sldMk cId="440592081" sldId="1128"/>
            <ac:picMk id="4" creationId="{EC61B347-D243-404E-BDC9-F683A80BEB92}"/>
          </ac:picMkLst>
        </pc:picChg>
        <pc:picChg chg="add mod">
          <ac:chgData name="Danielle Detering" userId="385b7343-7e51-4167-b40a-3bc9ed8e0e06" providerId="ADAL" clId="{2C55090A-9F6D-4F86-9122-1528814634FE}" dt="2020-09-02T03:29:07.944" v="21311" actId="1076"/>
          <ac:picMkLst>
            <pc:docMk/>
            <pc:sldMk cId="440592081" sldId="1128"/>
            <ac:picMk id="5" creationId="{FCD96B05-4DC4-4AF8-959B-39D37A43B503}"/>
          </ac:picMkLst>
        </pc:picChg>
      </pc:sldChg>
      <pc:sldChg chg="addSp delSp add del setBg delDesignElem">
        <pc:chgData name="Danielle Detering" userId="385b7343-7e51-4167-b40a-3bc9ed8e0e06" providerId="ADAL" clId="{2C55090A-9F6D-4F86-9122-1528814634FE}" dt="2020-09-04T05:09:00.065" v="22000"/>
        <pc:sldMkLst>
          <pc:docMk/>
          <pc:sldMk cId="911217116" sldId="1147"/>
        </pc:sldMkLst>
        <pc:spChg chg="add del">
          <ac:chgData name="Danielle Detering" userId="385b7343-7e51-4167-b40a-3bc9ed8e0e06" providerId="ADAL" clId="{2C55090A-9F6D-4F86-9122-1528814634FE}" dt="2020-09-04T05:09:00.029" v="21999"/>
          <ac:spMkLst>
            <pc:docMk/>
            <pc:sldMk cId="911217116" sldId="1147"/>
            <ac:spMk id="9" creationId="{17424F32-2789-4FF9-8E8A-1252284BF600}"/>
          </ac:spMkLst>
        </pc:spChg>
        <pc:spChg chg="add del">
          <ac:chgData name="Danielle Detering" userId="385b7343-7e51-4167-b40a-3bc9ed8e0e06" providerId="ADAL" clId="{2C55090A-9F6D-4F86-9122-1528814634FE}" dt="2020-09-04T05:09:00.029" v="21999"/>
          <ac:spMkLst>
            <pc:docMk/>
            <pc:sldMk cId="911217116" sldId="1147"/>
            <ac:spMk id="17" creationId="{32D32A60-013B-47A8-8833-D2424080917B}"/>
          </ac:spMkLst>
        </pc:spChg>
        <pc:spChg chg="add del">
          <ac:chgData name="Danielle Detering" userId="385b7343-7e51-4167-b40a-3bc9ed8e0e06" providerId="ADAL" clId="{2C55090A-9F6D-4F86-9122-1528814634FE}" dt="2020-09-04T05:09:00.029" v="21999"/>
          <ac:spMkLst>
            <pc:docMk/>
            <pc:sldMk cId="911217116" sldId="1147"/>
            <ac:spMk id="19" creationId="{AE27932B-B694-4C4C-90D7-A0333A7C5876}"/>
          </ac:spMkLst>
        </pc:spChg>
        <pc:spChg chg="add del">
          <ac:chgData name="Danielle Detering" userId="385b7343-7e51-4167-b40a-3bc9ed8e0e06" providerId="ADAL" clId="{2C55090A-9F6D-4F86-9122-1528814634FE}" dt="2020-09-04T05:09:00.029" v="21999"/>
          <ac:spMkLst>
            <pc:docMk/>
            <pc:sldMk cId="911217116" sldId="1147"/>
            <ac:spMk id="23" creationId="{A9DA474E-6B91-4200-840F-0257B2358A75}"/>
          </ac:spMkLst>
        </pc:spChg>
        <pc:picChg chg="add del">
          <ac:chgData name="Danielle Detering" userId="385b7343-7e51-4167-b40a-3bc9ed8e0e06" providerId="ADAL" clId="{2C55090A-9F6D-4F86-9122-1528814634FE}" dt="2020-09-04T05:09:00.029" v="21999"/>
          <ac:picMkLst>
            <pc:docMk/>
            <pc:sldMk cId="911217116" sldId="1147"/>
            <ac:picMk id="11" creationId="{D708C46E-BB60-4B97-8327-D3A475C008E5}"/>
          </ac:picMkLst>
        </pc:picChg>
        <pc:picChg chg="add del">
          <ac:chgData name="Danielle Detering" userId="385b7343-7e51-4167-b40a-3bc9ed8e0e06" providerId="ADAL" clId="{2C55090A-9F6D-4F86-9122-1528814634FE}" dt="2020-09-04T05:09:00.029" v="21999"/>
          <ac:picMkLst>
            <pc:docMk/>
            <pc:sldMk cId="911217116" sldId="1147"/>
            <ac:picMk id="25" creationId="{DF63C9AD-AE6E-4512-8171-91612E84CCFB}"/>
          </ac:picMkLst>
        </pc:picChg>
        <pc:cxnChg chg="add del">
          <ac:chgData name="Danielle Detering" userId="385b7343-7e51-4167-b40a-3bc9ed8e0e06" providerId="ADAL" clId="{2C55090A-9F6D-4F86-9122-1528814634FE}" dt="2020-09-04T05:09:00.029" v="21999"/>
          <ac:cxnSpMkLst>
            <pc:docMk/>
            <pc:sldMk cId="911217116" sldId="1147"/>
            <ac:cxnSpMk id="13" creationId="{8042755C-F24C-4D08-8E4C-E646382C3634}"/>
          </ac:cxnSpMkLst>
        </pc:cxnChg>
        <pc:cxnChg chg="add del">
          <ac:chgData name="Danielle Detering" userId="385b7343-7e51-4167-b40a-3bc9ed8e0e06" providerId="ADAL" clId="{2C55090A-9F6D-4F86-9122-1528814634FE}" dt="2020-09-04T05:09:00.029" v="21999"/>
          <ac:cxnSpMkLst>
            <pc:docMk/>
            <pc:sldMk cId="911217116" sldId="1147"/>
            <ac:cxnSpMk id="15" creationId="{63E94A00-1A92-47F4-9E2D-E51DFF9016D4}"/>
          </ac:cxnSpMkLst>
        </pc:cxnChg>
        <pc:cxnChg chg="add del">
          <ac:chgData name="Danielle Detering" userId="385b7343-7e51-4167-b40a-3bc9ed8e0e06" providerId="ADAL" clId="{2C55090A-9F6D-4F86-9122-1528814634FE}" dt="2020-09-04T05:09:00.029" v="21999"/>
          <ac:cxnSpMkLst>
            <pc:docMk/>
            <pc:sldMk cId="911217116" sldId="1147"/>
            <ac:cxnSpMk id="21" creationId="{9EBB0476-5CF0-4F44-8D68-5D42D7AEE43A}"/>
          </ac:cxnSpMkLst>
        </pc:cxnChg>
        <pc:cxnChg chg="add del">
          <ac:chgData name="Danielle Detering" userId="385b7343-7e51-4167-b40a-3bc9ed8e0e06" providerId="ADAL" clId="{2C55090A-9F6D-4F86-9122-1528814634FE}" dt="2020-09-04T05:09:00.029" v="21999"/>
          <ac:cxnSpMkLst>
            <pc:docMk/>
            <pc:sldMk cId="911217116" sldId="1147"/>
            <ac:cxnSpMk id="27" creationId="{FE1A49CE-B63D-457A-A180-1C883E1A63D2}"/>
          </ac:cxnSpMkLst>
        </pc:cxnChg>
      </pc:sldChg>
      <pc:sldChg chg="addSp delSp modSp add del mod setBg delDesignElem">
        <pc:chgData name="Danielle Detering" userId="385b7343-7e51-4167-b40a-3bc9ed8e0e06" providerId="ADAL" clId="{2C55090A-9F6D-4F86-9122-1528814634FE}" dt="2020-09-04T05:11:53.653" v="22151" actId="20577"/>
        <pc:sldMkLst>
          <pc:docMk/>
          <pc:sldMk cId="1564053101" sldId="1148"/>
        </pc:sldMkLst>
        <pc:spChg chg="mod">
          <ac:chgData name="Danielle Detering" userId="385b7343-7e51-4167-b40a-3bc9ed8e0e06" providerId="ADAL" clId="{2C55090A-9F6D-4F86-9122-1528814634FE}" dt="2020-09-04T05:10:41.576" v="22044" actId="20577"/>
          <ac:spMkLst>
            <pc:docMk/>
            <pc:sldMk cId="1564053101" sldId="1148"/>
            <ac:spMk id="2" creationId="{13DDE902-0C6D-8D45-962E-302ABDE4FDA4}"/>
          </ac:spMkLst>
        </pc:spChg>
        <pc:spChg chg="mod">
          <ac:chgData name="Danielle Detering" userId="385b7343-7e51-4167-b40a-3bc9ed8e0e06" providerId="ADAL" clId="{2C55090A-9F6D-4F86-9122-1528814634FE}" dt="2020-09-04T05:11:53.653" v="22151" actId="20577"/>
          <ac:spMkLst>
            <pc:docMk/>
            <pc:sldMk cId="1564053101" sldId="1148"/>
            <ac:spMk id="3" creationId="{BC9C6C09-1E64-CA4F-8494-490CAA3DF388}"/>
          </ac:spMkLst>
        </pc:spChg>
        <pc:spChg chg="add del">
          <ac:chgData name="Danielle Detering" userId="385b7343-7e51-4167-b40a-3bc9ed8e0e06" providerId="ADAL" clId="{2C55090A-9F6D-4F86-9122-1528814634FE}" dt="2020-09-04T05:09:00.029" v="21999"/>
          <ac:spMkLst>
            <pc:docMk/>
            <pc:sldMk cId="1564053101" sldId="1148"/>
            <ac:spMk id="67" creationId="{23522FE7-5A29-4EF6-B1EF-2CA55748A772}"/>
          </ac:spMkLst>
        </pc:spChg>
        <pc:spChg chg="add del">
          <ac:chgData name="Danielle Detering" userId="385b7343-7e51-4167-b40a-3bc9ed8e0e06" providerId="ADAL" clId="{2C55090A-9F6D-4F86-9122-1528814634FE}" dt="2020-09-04T05:09:00.029" v="21999"/>
          <ac:spMkLst>
            <pc:docMk/>
            <pc:sldMk cId="1564053101" sldId="1148"/>
            <ac:spMk id="75" creationId="{FD6EDB49-211E-499D-9A08-6C5FF3D060F7}"/>
          </ac:spMkLst>
        </pc:spChg>
        <pc:spChg chg="add del">
          <ac:chgData name="Danielle Detering" userId="385b7343-7e51-4167-b40a-3bc9ed8e0e06" providerId="ADAL" clId="{2C55090A-9F6D-4F86-9122-1528814634FE}" dt="2020-09-04T05:09:00.029" v="21999"/>
          <ac:spMkLst>
            <pc:docMk/>
            <pc:sldMk cId="1564053101" sldId="1148"/>
            <ac:spMk id="77" creationId="{38F9F37E-D3CF-4F3D-96C2-25307819DF2D}"/>
          </ac:spMkLst>
        </pc:spChg>
        <pc:spChg chg="add del">
          <ac:chgData name="Danielle Detering" userId="385b7343-7e51-4167-b40a-3bc9ed8e0e06" providerId="ADAL" clId="{2C55090A-9F6D-4F86-9122-1528814634FE}" dt="2020-09-04T05:09:00.029" v="21999"/>
          <ac:spMkLst>
            <pc:docMk/>
            <pc:sldMk cId="1564053101" sldId="1148"/>
            <ac:spMk id="79" creationId="{C5FFF17D-767C-40E7-8C89-962F1F54BCD0}"/>
          </ac:spMkLst>
        </pc:spChg>
        <pc:spChg chg="add del">
          <ac:chgData name="Danielle Detering" userId="385b7343-7e51-4167-b40a-3bc9ed8e0e06" providerId="ADAL" clId="{2C55090A-9F6D-4F86-9122-1528814634FE}" dt="2020-09-04T05:09:00.029" v="21999"/>
          <ac:spMkLst>
            <pc:docMk/>
            <pc:sldMk cId="1564053101" sldId="1148"/>
            <ac:spMk id="81" creationId="{E69F39E1-619D-4D9E-8823-8BD8CC3206B6}"/>
          </ac:spMkLst>
        </pc:spChg>
        <pc:spChg chg="add del">
          <ac:chgData name="Danielle Detering" userId="385b7343-7e51-4167-b40a-3bc9ed8e0e06" providerId="ADAL" clId="{2C55090A-9F6D-4F86-9122-1528814634FE}" dt="2020-09-04T05:09:00.029" v="21999"/>
          <ac:spMkLst>
            <pc:docMk/>
            <pc:sldMk cId="1564053101" sldId="1148"/>
            <ac:spMk id="83" creationId="{C8C53F47-DF50-454F-A5A6-6B969748D972}"/>
          </ac:spMkLst>
        </pc:spChg>
        <pc:picChg chg="add del">
          <ac:chgData name="Danielle Detering" userId="385b7343-7e51-4167-b40a-3bc9ed8e0e06" providerId="ADAL" clId="{2C55090A-9F6D-4F86-9122-1528814634FE}" dt="2020-09-04T05:09:00.029" v="21999"/>
          <ac:picMkLst>
            <pc:docMk/>
            <pc:sldMk cId="1564053101" sldId="1148"/>
            <ac:picMk id="69" creationId="{C2192E09-EBC7-416C-B887-DFF915D7F43D}"/>
          </ac:picMkLst>
        </pc:picChg>
        <pc:picChg chg="add del">
          <ac:chgData name="Danielle Detering" userId="385b7343-7e51-4167-b40a-3bc9ed8e0e06" providerId="ADAL" clId="{2C55090A-9F6D-4F86-9122-1528814634FE}" dt="2020-09-04T05:09:00.029" v="21999"/>
          <ac:picMkLst>
            <pc:docMk/>
            <pc:sldMk cId="1564053101" sldId="1148"/>
            <ac:picMk id="85" creationId="{6A26901A-BC62-4A3A-A07A-65E1F3DDDEC6}"/>
          </ac:picMkLst>
        </pc:picChg>
        <pc:cxnChg chg="add del">
          <ac:chgData name="Danielle Detering" userId="385b7343-7e51-4167-b40a-3bc9ed8e0e06" providerId="ADAL" clId="{2C55090A-9F6D-4F86-9122-1528814634FE}" dt="2020-09-04T05:09:00.029" v="21999"/>
          <ac:cxnSpMkLst>
            <pc:docMk/>
            <pc:sldMk cId="1564053101" sldId="1148"/>
            <ac:cxnSpMk id="71" creationId="{2924498D-E084-44BE-A196-CFCE35564350}"/>
          </ac:cxnSpMkLst>
        </pc:cxnChg>
        <pc:cxnChg chg="add del">
          <ac:chgData name="Danielle Detering" userId="385b7343-7e51-4167-b40a-3bc9ed8e0e06" providerId="ADAL" clId="{2C55090A-9F6D-4F86-9122-1528814634FE}" dt="2020-09-04T05:09:00.029" v="21999"/>
          <ac:cxnSpMkLst>
            <pc:docMk/>
            <pc:sldMk cId="1564053101" sldId="1148"/>
            <ac:cxnSpMk id="73" creationId="{14C12901-9FCC-461E-A64A-89B4791235E9}"/>
          </ac:cxnSpMkLst>
        </pc:cxnChg>
      </pc:sldChg>
    </pc:docChg>
  </pc:docChgLst>
  <pc:docChgLst>
    <pc:chgData name="Adam Ellsworth" userId="S::aellsworth@nvidia.com::444b7a66-6931-46d0-a608-56acbc983d01" providerId="AD" clId="Web-{2017E3C5-580C-8220-05C5-6186F438A32D}"/>
    <pc:docChg chg="modSld">
      <pc:chgData name="Adam Ellsworth" userId="S::aellsworth@nvidia.com::444b7a66-6931-46d0-a608-56acbc983d01" providerId="AD" clId="Web-{2017E3C5-580C-8220-05C5-6186F438A32D}" dt="2020-08-31T18:02:18.855" v="256"/>
      <pc:docMkLst>
        <pc:docMk/>
      </pc:docMkLst>
      <pc:sldChg chg="modNotes">
        <pc:chgData name="Adam Ellsworth" userId="S::aellsworth@nvidia.com::444b7a66-6931-46d0-a608-56acbc983d01" providerId="AD" clId="Web-{2017E3C5-580C-8220-05C5-6186F438A32D}" dt="2020-08-31T17:58:48.857" v="106"/>
        <pc:sldMkLst>
          <pc:docMk/>
          <pc:sldMk cId="2281689659" sldId="862"/>
        </pc:sldMkLst>
      </pc:sldChg>
      <pc:sldChg chg="modNotes">
        <pc:chgData name="Adam Ellsworth" userId="S::aellsworth@nvidia.com::444b7a66-6931-46d0-a608-56acbc983d01" providerId="AD" clId="Web-{2017E3C5-580C-8220-05C5-6186F438A32D}" dt="2020-08-31T15:48:02.579" v="1"/>
        <pc:sldMkLst>
          <pc:docMk/>
          <pc:sldMk cId="2491972935" sldId="1078"/>
        </pc:sldMkLst>
      </pc:sldChg>
      <pc:sldChg chg="modSp modNotes">
        <pc:chgData name="Adam Ellsworth" userId="S::aellsworth@nvidia.com::444b7a66-6931-46d0-a608-56acbc983d01" providerId="AD" clId="Web-{2017E3C5-580C-8220-05C5-6186F438A32D}" dt="2020-08-31T17:55:56.440" v="18"/>
        <pc:sldMkLst>
          <pc:docMk/>
          <pc:sldMk cId="1424472355" sldId="1094"/>
        </pc:sldMkLst>
        <pc:spChg chg="mod">
          <ac:chgData name="Adam Ellsworth" userId="S::aellsworth@nvidia.com::444b7a66-6931-46d0-a608-56acbc983d01" providerId="AD" clId="Web-{2017E3C5-580C-8220-05C5-6186F438A32D}" dt="2020-08-31T15:48:35.331" v="2" actId="14100"/>
          <ac:spMkLst>
            <pc:docMk/>
            <pc:sldMk cId="1424472355" sldId="1094"/>
            <ac:spMk id="16" creationId="{EEDF5A1D-BFD4-4341-B86B-A30CBEDBF537}"/>
          </ac:spMkLst>
        </pc:spChg>
      </pc:sldChg>
      <pc:sldChg chg="modNotes">
        <pc:chgData name="Adam Ellsworth" userId="S::aellsworth@nvidia.com::444b7a66-6931-46d0-a608-56acbc983d01" providerId="AD" clId="Web-{2017E3C5-580C-8220-05C5-6186F438A32D}" dt="2020-08-31T17:59:34.204" v="108"/>
        <pc:sldMkLst>
          <pc:docMk/>
          <pc:sldMk cId="221614862" sldId="1100"/>
        </pc:sldMkLst>
      </pc:sldChg>
      <pc:sldChg chg="modNotes">
        <pc:chgData name="Adam Ellsworth" userId="S::aellsworth@nvidia.com::444b7a66-6931-46d0-a608-56acbc983d01" providerId="AD" clId="Web-{2017E3C5-580C-8220-05C5-6186F438A32D}" dt="2020-08-31T18:00:06.284" v="112"/>
        <pc:sldMkLst>
          <pc:docMk/>
          <pc:sldMk cId="150335069" sldId="1101"/>
        </pc:sldMkLst>
      </pc:sldChg>
      <pc:sldChg chg="modNotes">
        <pc:chgData name="Adam Ellsworth" userId="S::aellsworth@nvidia.com::444b7a66-6931-46d0-a608-56acbc983d01" providerId="AD" clId="Web-{2017E3C5-580C-8220-05C5-6186F438A32D}" dt="2020-08-31T18:00:58.100" v="178"/>
        <pc:sldMkLst>
          <pc:docMk/>
          <pc:sldMk cId="3217323183" sldId="1102"/>
        </pc:sldMkLst>
      </pc:sldChg>
      <pc:sldChg chg="modNotes">
        <pc:chgData name="Adam Ellsworth" userId="S::aellsworth@nvidia.com::444b7a66-6931-46d0-a608-56acbc983d01" providerId="AD" clId="Web-{2017E3C5-580C-8220-05C5-6186F438A32D}" dt="2020-08-31T18:02:18.855" v="256"/>
        <pc:sldMkLst>
          <pc:docMk/>
          <pc:sldMk cId="187100998" sldId="1104"/>
        </pc:sldMkLst>
      </pc:sldChg>
    </pc:docChg>
  </pc:docChgLst>
  <pc:docChgLst>
    <pc:chgData name="Adam Ellsworth" userId="S::aellsworth@nvidia.com::444b7a66-6931-46d0-a608-56acbc983d01" providerId="AD" clId="Web-{48CF530C-FD7F-161F-09D8-AA2CE4D28C45}"/>
    <pc:docChg chg="modSld">
      <pc:chgData name="Adam Ellsworth" userId="S::aellsworth@nvidia.com::444b7a66-6931-46d0-a608-56acbc983d01" providerId="AD" clId="Web-{48CF530C-FD7F-161F-09D8-AA2CE4D28C45}" dt="2020-09-02T05:35:43.546" v="436"/>
      <pc:docMkLst>
        <pc:docMk/>
      </pc:docMkLst>
      <pc:sldChg chg="addCm modNotes">
        <pc:chgData name="Adam Ellsworth" userId="S::aellsworth@nvidia.com::444b7a66-6931-46d0-a608-56acbc983d01" providerId="AD" clId="Web-{48CF530C-FD7F-161F-09D8-AA2CE4D28C45}" dt="2020-09-02T03:26:11.226" v="53"/>
        <pc:sldMkLst>
          <pc:docMk/>
          <pc:sldMk cId="2491972935" sldId="1078"/>
        </pc:sldMkLst>
      </pc:sldChg>
      <pc:sldChg chg="addCm modNotes">
        <pc:chgData name="Adam Ellsworth" userId="S::aellsworth@nvidia.com::444b7a66-6931-46d0-a608-56acbc983d01" providerId="AD" clId="Web-{48CF530C-FD7F-161F-09D8-AA2CE4D28C45}" dt="2020-09-02T03:27:07.917" v="56"/>
        <pc:sldMkLst>
          <pc:docMk/>
          <pc:sldMk cId="1424472355" sldId="1094"/>
        </pc:sldMkLst>
      </pc:sldChg>
      <pc:sldChg chg="addCm">
        <pc:chgData name="Adam Ellsworth" userId="S::aellsworth@nvidia.com::444b7a66-6931-46d0-a608-56acbc983d01" providerId="AD" clId="Web-{48CF530C-FD7F-161F-09D8-AA2CE4D28C45}" dt="2020-09-02T05:25:56.345" v="429"/>
        <pc:sldMkLst>
          <pc:docMk/>
          <pc:sldMk cId="2531267397" sldId="1097"/>
        </pc:sldMkLst>
      </pc:sldChg>
      <pc:sldChg chg="modNotes">
        <pc:chgData name="Adam Ellsworth" userId="S::aellsworth@nvidia.com::444b7a66-6931-46d0-a608-56acbc983d01" providerId="AD" clId="Web-{48CF530C-FD7F-161F-09D8-AA2CE4D28C45}" dt="2020-09-02T03:25:26.849" v="51"/>
        <pc:sldMkLst>
          <pc:docMk/>
          <pc:sldMk cId="2854110072" sldId="1105"/>
        </pc:sldMkLst>
      </pc:sldChg>
      <pc:sldChg chg="modNotes">
        <pc:chgData name="Adam Ellsworth" userId="S::aellsworth@nvidia.com::444b7a66-6931-46d0-a608-56acbc983d01" providerId="AD" clId="Web-{48CF530C-FD7F-161F-09D8-AA2CE4D28C45}" dt="2020-09-02T03:25:10.161" v="47"/>
        <pc:sldMkLst>
          <pc:docMk/>
          <pc:sldMk cId="1272568062" sldId="1106"/>
        </pc:sldMkLst>
      </pc:sldChg>
      <pc:sldChg chg="modNotes">
        <pc:chgData name="Adam Ellsworth" userId="S::aellsworth@nvidia.com::444b7a66-6931-46d0-a608-56acbc983d01" providerId="AD" clId="Web-{48CF530C-FD7F-161F-09D8-AA2CE4D28C45}" dt="2020-09-02T03:28:10.248" v="93"/>
        <pc:sldMkLst>
          <pc:docMk/>
          <pc:sldMk cId="1521715140" sldId="1108"/>
        </pc:sldMkLst>
      </pc:sldChg>
      <pc:sldChg chg="modNotes">
        <pc:chgData name="Adam Ellsworth" userId="S::aellsworth@nvidia.com::444b7a66-6931-46d0-a608-56acbc983d01" providerId="AD" clId="Web-{48CF530C-FD7F-161F-09D8-AA2CE4D28C45}" dt="2020-09-02T03:28:39.062" v="103"/>
        <pc:sldMkLst>
          <pc:docMk/>
          <pc:sldMk cId="986204748" sldId="1109"/>
        </pc:sldMkLst>
      </pc:sldChg>
      <pc:sldChg chg="addCm modNotes">
        <pc:chgData name="Adam Ellsworth" userId="S::aellsworth@nvidia.com::444b7a66-6931-46d0-a608-56acbc983d01" providerId="AD" clId="Web-{48CF530C-FD7F-161F-09D8-AA2CE4D28C45}" dt="2020-09-02T03:30:49.709" v="181"/>
        <pc:sldMkLst>
          <pc:docMk/>
          <pc:sldMk cId="2442864043" sldId="1110"/>
        </pc:sldMkLst>
      </pc:sldChg>
      <pc:sldChg chg="modNotes">
        <pc:chgData name="Adam Ellsworth" userId="S::aellsworth@nvidia.com::444b7a66-6931-46d0-a608-56acbc983d01" providerId="AD" clId="Web-{48CF530C-FD7F-161F-09D8-AA2CE4D28C45}" dt="2020-09-02T03:31:52.541" v="235"/>
        <pc:sldMkLst>
          <pc:docMk/>
          <pc:sldMk cId="4106267601" sldId="1111"/>
        </pc:sldMkLst>
      </pc:sldChg>
      <pc:sldChg chg="modNotes">
        <pc:chgData name="Adam Ellsworth" userId="S::aellsworth@nvidia.com::444b7a66-6931-46d0-a608-56acbc983d01" providerId="AD" clId="Web-{48CF530C-FD7F-161F-09D8-AA2CE4D28C45}" dt="2020-09-02T05:07:13.850" v="259"/>
        <pc:sldMkLst>
          <pc:docMk/>
          <pc:sldMk cId="3339998162" sldId="1112"/>
        </pc:sldMkLst>
      </pc:sldChg>
      <pc:sldChg chg="modSp">
        <pc:chgData name="Adam Ellsworth" userId="S::aellsworth@nvidia.com::444b7a66-6931-46d0-a608-56acbc983d01" providerId="AD" clId="Web-{48CF530C-FD7F-161F-09D8-AA2CE4D28C45}" dt="2020-09-02T05:13:33.916" v="366" actId="1076"/>
        <pc:sldMkLst>
          <pc:docMk/>
          <pc:sldMk cId="2570752908" sldId="1114"/>
        </pc:sldMkLst>
        <pc:spChg chg="mod">
          <ac:chgData name="Adam Ellsworth" userId="S::aellsworth@nvidia.com::444b7a66-6931-46d0-a608-56acbc983d01" providerId="AD" clId="Web-{48CF530C-FD7F-161F-09D8-AA2CE4D28C45}" dt="2020-09-02T05:08:50.698" v="295" actId="1076"/>
          <ac:spMkLst>
            <pc:docMk/>
            <pc:sldMk cId="2570752908" sldId="1114"/>
            <ac:spMk id="270" creationId="{1509C758-3637-411E-ADAE-58DC9F86514E}"/>
          </ac:spMkLst>
        </pc:spChg>
        <pc:spChg chg="mod">
          <ac:chgData name="Adam Ellsworth" userId="S::aellsworth@nvidia.com::444b7a66-6931-46d0-a608-56acbc983d01" providerId="AD" clId="Web-{48CF530C-FD7F-161F-09D8-AA2CE4D28C45}" dt="2020-09-02T05:08:50.714" v="296" actId="1076"/>
          <ac:spMkLst>
            <pc:docMk/>
            <pc:sldMk cId="2570752908" sldId="1114"/>
            <ac:spMk id="272" creationId="{514B5203-76A2-4BBC-80DC-C5A9947C04CF}"/>
          </ac:spMkLst>
        </pc:spChg>
        <pc:spChg chg="mod">
          <ac:chgData name="Adam Ellsworth" userId="S::aellsworth@nvidia.com::444b7a66-6931-46d0-a608-56acbc983d01" providerId="AD" clId="Web-{48CF530C-FD7F-161F-09D8-AA2CE4D28C45}" dt="2020-09-02T05:08:50.714" v="297" actId="1076"/>
          <ac:spMkLst>
            <pc:docMk/>
            <pc:sldMk cId="2570752908" sldId="1114"/>
            <ac:spMk id="274" creationId="{822951B0-3B41-4D23-A9DD-D9636B517C92}"/>
          </ac:spMkLst>
        </pc:spChg>
        <pc:spChg chg="mod">
          <ac:chgData name="Adam Ellsworth" userId="S::aellsworth@nvidia.com::444b7a66-6931-46d0-a608-56acbc983d01" providerId="AD" clId="Web-{48CF530C-FD7F-161F-09D8-AA2CE4D28C45}" dt="2020-09-02T05:08:50.730" v="298" actId="1076"/>
          <ac:spMkLst>
            <pc:docMk/>
            <pc:sldMk cId="2570752908" sldId="1114"/>
            <ac:spMk id="276" creationId="{E6F00E54-AF27-4AEB-9E74-A285211D0912}"/>
          </ac:spMkLst>
        </pc:spChg>
        <pc:spChg chg="mod">
          <ac:chgData name="Adam Ellsworth" userId="S::aellsworth@nvidia.com::444b7a66-6931-46d0-a608-56acbc983d01" providerId="AD" clId="Web-{48CF530C-FD7F-161F-09D8-AA2CE4D28C45}" dt="2020-09-02T05:08:50.745" v="299" actId="1076"/>
          <ac:spMkLst>
            <pc:docMk/>
            <pc:sldMk cId="2570752908" sldId="1114"/>
            <ac:spMk id="278" creationId="{89E4A0A9-FCDA-4681-B62D-1D5325CDB863}"/>
          </ac:spMkLst>
        </pc:spChg>
        <pc:spChg chg="mod">
          <ac:chgData name="Adam Ellsworth" userId="S::aellsworth@nvidia.com::444b7a66-6931-46d0-a608-56acbc983d01" providerId="AD" clId="Web-{48CF530C-FD7F-161F-09D8-AA2CE4D28C45}" dt="2020-09-02T05:13:33.870" v="362" actId="1076"/>
          <ac:spMkLst>
            <pc:docMk/>
            <pc:sldMk cId="2570752908" sldId="1114"/>
            <ac:spMk id="280" creationId="{4DA16808-3463-46A3-941B-7C107ED8CAA1}"/>
          </ac:spMkLst>
        </pc:spChg>
        <pc:spChg chg="mod">
          <ac:chgData name="Adam Ellsworth" userId="S::aellsworth@nvidia.com::444b7a66-6931-46d0-a608-56acbc983d01" providerId="AD" clId="Web-{48CF530C-FD7F-161F-09D8-AA2CE4D28C45}" dt="2020-09-02T05:13:33.885" v="363" actId="1076"/>
          <ac:spMkLst>
            <pc:docMk/>
            <pc:sldMk cId="2570752908" sldId="1114"/>
            <ac:spMk id="282" creationId="{1871427E-5DDE-4A8A-A91F-728F7D2343E7}"/>
          </ac:spMkLst>
        </pc:spChg>
        <pc:spChg chg="mod">
          <ac:chgData name="Adam Ellsworth" userId="S::aellsworth@nvidia.com::444b7a66-6931-46d0-a608-56acbc983d01" providerId="AD" clId="Web-{48CF530C-FD7F-161F-09D8-AA2CE4D28C45}" dt="2020-09-02T05:13:33.901" v="364" actId="1076"/>
          <ac:spMkLst>
            <pc:docMk/>
            <pc:sldMk cId="2570752908" sldId="1114"/>
            <ac:spMk id="284" creationId="{382C7A38-44D9-4B12-B48E-8CA49D99C4CF}"/>
          </ac:spMkLst>
        </pc:spChg>
        <pc:spChg chg="mod">
          <ac:chgData name="Adam Ellsworth" userId="S::aellsworth@nvidia.com::444b7a66-6931-46d0-a608-56acbc983d01" providerId="AD" clId="Web-{48CF530C-FD7F-161F-09D8-AA2CE4D28C45}" dt="2020-09-02T05:13:33.916" v="365" actId="1076"/>
          <ac:spMkLst>
            <pc:docMk/>
            <pc:sldMk cId="2570752908" sldId="1114"/>
            <ac:spMk id="286" creationId="{41860C5C-C760-4D79-B640-BFCC85105887}"/>
          </ac:spMkLst>
        </pc:spChg>
        <pc:spChg chg="mod">
          <ac:chgData name="Adam Ellsworth" userId="S::aellsworth@nvidia.com::444b7a66-6931-46d0-a608-56acbc983d01" providerId="AD" clId="Web-{48CF530C-FD7F-161F-09D8-AA2CE4D28C45}" dt="2020-09-02T05:13:33.916" v="366" actId="1076"/>
          <ac:spMkLst>
            <pc:docMk/>
            <pc:sldMk cId="2570752908" sldId="1114"/>
            <ac:spMk id="288" creationId="{52900541-7205-46C7-AC6D-281DDB45B005}"/>
          </ac:spMkLst>
        </pc:spChg>
      </pc:sldChg>
      <pc:sldChg chg="modSp">
        <pc:chgData name="Adam Ellsworth" userId="S::aellsworth@nvidia.com::444b7a66-6931-46d0-a608-56acbc983d01" providerId="AD" clId="Web-{48CF530C-FD7F-161F-09D8-AA2CE4D28C45}" dt="2020-09-02T05:22:41.225" v="406" actId="1076"/>
        <pc:sldMkLst>
          <pc:docMk/>
          <pc:sldMk cId="185377596" sldId="1115"/>
        </pc:sldMkLst>
        <pc:spChg chg="mod">
          <ac:chgData name="Adam Ellsworth" userId="S::aellsworth@nvidia.com::444b7a66-6931-46d0-a608-56acbc983d01" providerId="AD" clId="Web-{48CF530C-FD7F-161F-09D8-AA2CE4D28C45}" dt="2020-09-02T05:10:41.705" v="333" actId="1076"/>
          <ac:spMkLst>
            <pc:docMk/>
            <pc:sldMk cId="185377596" sldId="1115"/>
            <ac:spMk id="2" creationId="{4B4FD6DD-738B-440E-8D22-25311F60083E}"/>
          </ac:spMkLst>
        </pc:spChg>
        <pc:spChg chg="mod">
          <ac:chgData name="Adam Ellsworth" userId="S::aellsworth@nvidia.com::444b7a66-6931-46d0-a608-56acbc983d01" providerId="AD" clId="Web-{48CF530C-FD7F-161F-09D8-AA2CE4D28C45}" dt="2020-09-02T05:10:41.720" v="334" actId="1076"/>
          <ac:spMkLst>
            <pc:docMk/>
            <pc:sldMk cId="185377596" sldId="1115"/>
            <ac:spMk id="4" creationId="{E34EB331-DD56-4F07-9587-AB7C2F5EAEE0}"/>
          </ac:spMkLst>
        </pc:spChg>
        <pc:spChg chg="mod">
          <ac:chgData name="Adam Ellsworth" userId="S::aellsworth@nvidia.com::444b7a66-6931-46d0-a608-56acbc983d01" providerId="AD" clId="Web-{48CF530C-FD7F-161F-09D8-AA2CE4D28C45}" dt="2020-09-02T05:10:48.814" v="335" actId="1076"/>
          <ac:spMkLst>
            <pc:docMk/>
            <pc:sldMk cId="185377596" sldId="1115"/>
            <ac:spMk id="6" creationId="{DFB568A8-BB10-43E5-B142-F6C83A8F8C48}"/>
          </ac:spMkLst>
        </pc:spChg>
        <pc:spChg chg="mod">
          <ac:chgData name="Adam Ellsworth" userId="S::aellsworth@nvidia.com::444b7a66-6931-46d0-a608-56acbc983d01" providerId="AD" clId="Web-{48CF530C-FD7F-161F-09D8-AA2CE4D28C45}" dt="2020-09-02T05:22:41.179" v="402" actId="1076"/>
          <ac:spMkLst>
            <pc:docMk/>
            <pc:sldMk cId="185377596" sldId="1115"/>
            <ac:spMk id="270" creationId="{1509C758-3637-411E-ADAE-58DC9F86514E}"/>
          </ac:spMkLst>
        </pc:spChg>
        <pc:spChg chg="mod">
          <ac:chgData name="Adam Ellsworth" userId="S::aellsworth@nvidia.com::444b7a66-6931-46d0-a608-56acbc983d01" providerId="AD" clId="Web-{48CF530C-FD7F-161F-09D8-AA2CE4D28C45}" dt="2020-09-02T05:22:41.179" v="403" actId="1076"/>
          <ac:spMkLst>
            <pc:docMk/>
            <pc:sldMk cId="185377596" sldId="1115"/>
            <ac:spMk id="272" creationId="{514B5203-76A2-4BBC-80DC-C5A9947C04CF}"/>
          </ac:spMkLst>
        </pc:spChg>
        <pc:spChg chg="mod">
          <ac:chgData name="Adam Ellsworth" userId="S::aellsworth@nvidia.com::444b7a66-6931-46d0-a608-56acbc983d01" providerId="AD" clId="Web-{48CF530C-FD7F-161F-09D8-AA2CE4D28C45}" dt="2020-09-02T05:22:41.194" v="404" actId="1076"/>
          <ac:spMkLst>
            <pc:docMk/>
            <pc:sldMk cId="185377596" sldId="1115"/>
            <ac:spMk id="274" creationId="{822951B0-3B41-4D23-A9DD-D9636B517C92}"/>
          </ac:spMkLst>
        </pc:spChg>
        <pc:spChg chg="mod">
          <ac:chgData name="Adam Ellsworth" userId="S::aellsworth@nvidia.com::444b7a66-6931-46d0-a608-56acbc983d01" providerId="AD" clId="Web-{48CF530C-FD7F-161F-09D8-AA2CE4D28C45}" dt="2020-09-02T05:22:41.210" v="405" actId="1076"/>
          <ac:spMkLst>
            <pc:docMk/>
            <pc:sldMk cId="185377596" sldId="1115"/>
            <ac:spMk id="276" creationId="{E6F00E54-AF27-4AEB-9E74-A285211D0912}"/>
          </ac:spMkLst>
        </pc:spChg>
        <pc:spChg chg="mod">
          <ac:chgData name="Adam Ellsworth" userId="S::aellsworth@nvidia.com::444b7a66-6931-46d0-a608-56acbc983d01" providerId="AD" clId="Web-{48CF530C-FD7F-161F-09D8-AA2CE4D28C45}" dt="2020-09-02T05:22:41.225" v="406" actId="1076"/>
          <ac:spMkLst>
            <pc:docMk/>
            <pc:sldMk cId="185377596" sldId="1115"/>
            <ac:spMk id="278" creationId="{89E4A0A9-FCDA-4681-B62D-1D5325CDB863}"/>
          </ac:spMkLst>
        </pc:spChg>
        <pc:spChg chg="mod">
          <ac:chgData name="Adam Ellsworth" userId="S::aellsworth@nvidia.com::444b7a66-6931-46d0-a608-56acbc983d01" providerId="AD" clId="Web-{48CF530C-FD7F-161F-09D8-AA2CE4D28C45}" dt="2020-09-02T05:13:52.980" v="367" actId="1076"/>
          <ac:spMkLst>
            <pc:docMk/>
            <pc:sldMk cId="185377596" sldId="1115"/>
            <ac:spMk id="280" creationId="{4DA16808-3463-46A3-941B-7C107ED8CAA1}"/>
          </ac:spMkLst>
        </pc:spChg>
        <pc:spChg chg="mod">
          <ac:chgData name="Adam Ellsworth" userId="S::aellsworth@nvidia.com::444b7a66-6931-46d0-a608-56acbc983d01" providerId="AD" clId="Web-{48CF530C-FD7F-161F-09D8-AA2CE4D28C45}" dt="2020-09-02T05:13:52.995" v="368" actId="1076"/>
          <ac:spMkLst>
            <pc:docMk/>
            <pc:sldMk cId="185377596" sldId="1115"/>
            <ac:spMk id="282" creationId="{1871427E-5DDE-4A8A-A91F-728F7D2343E7}"/>
          </ac:spMkLst>
        </pc:spChg>
        <pc:spChg chg="mod">
          <ac:chgData name="Adam Ellsworth" userId="S::aellsworth@nvidia.com::444b7a66-6931-46d0-a608-56acbc983d01" providerId="AD" clId="Web-{48CF530C-FD7F-161F-09D8-AA2CE4D28C45}" dt="2020-09-02T05:13:53.011" v="369" actId="1076"/>
          <ac:spMkLst>
            <pc:docMk/>
            <pc:sldMk cId="185377596" sldId="1115"/>
            <ac:spMk id="284" creationId="{382C7A38-44D9-4B12-B48E-8CA49D99C4CF}"/>
          </ac:spMkLst>
        </pc:spChg>
        <pc:spChg chg="mod">
          <ac:chgData name="Adam Ellsworth" userId="S::aellsworth@nvidia.com::444b7a66-6931-46d0-a608-56acbc983d01" providerId="AD" clId="Web-{48CF530C-FD7F-161F-09D8-AA2CE4D28C45}" dt="2020-09-02T05:13:53.027" v="370" actId="1076"/>
          <ac:spMkLst>
            <pc:docMk/>
            <pc:sldMk cId="185377596" sldId="1115"/>
            <ac:spMk id="286" creationId="{41860C5C-C760-4D79-B640-BFCC85105887}"/>
          </ac:spMkLst>
        </pc:spChg>
        <pc:spChg chg="mod">
          <ac:chgData name="Adam Ellsworth" userId="S::aellsworth@nvidia.com::444b7a66-6931-46d0-a608-56acbc983d01" providerId="AD" clId="Web-{48CF530C-FD7F-161F-09D8-AA2CE4D28C45}" dt="2020-09-02T05:13:53.042" v="371" actId="1076"/>
          <ac:spMkLst>
            <pc:docMk/>
            <pc:sldMk cId="185377596" sldId="1115"/>
            <ac:spMk id="288" creationId="{52900541-7205-46C7-AC6D-281DDB45B005}"/>
          </ac:spMkLst>
        </pc:spChg>
      </pc:sldChg>
      <pc:sldChg chg="addSp delSp modSp">
        <pc:chgData name="Adam Ellsworth" userId="S::aellsworth@nvidia.com::444b7a66-6931-46d0-a608-56acbc983d01" providerId="AD" clId="Web-{48CF530C-FD7F-161F-09D8-AA2CE4D28C45}" dt="2020-09-02T05:23:05.617" v="412"/>
        <pc:sldMkLst>
          <pc:docMk/>
          <pc:sldMk cId="4176719768" sldId="1116"/>
        </pc:sldMkLst>
        <pc:spChg chg="del mod">
          <ac:chgData name="Adam Ellsworth" userId="S::aellsworth@nvidia.com::444b7a66-6931-46d0-a608-56acbc983d01" providerId="AD" clId="Web-{48CF530C-FD7F-161F-09D8-AA2CE4D28C45}" dt="2020-09-02T05:23:04.961" v="409"/>
          <ac:spMkLst>
            <pc:docMk/>
            <pc:sldMk cId="4176719768" sldId="1116"/>
            <ac:spMk id="2" creationId="{4B4FD6DD-738B-440E-8D22-25311F60083E}"/>
          </ac:spMkLst>
        </pc:spChg>
        <pc:spChg chg="del mod">
          <ac:chgData name="Adam Ellsworth" userId="S::aellsworth@nvidia.com::444b7a66-6931-46d0-a608-56acbc983d01" providerId="AD" clId="Web-{48CF530C-FD7F-161F-09D8-AA2CE4D28C45}" dt="2020-09-02T05:23:04.945" v="408"/>
          <ac:spMkLst>
            <pc:docMk/>
            <pc:sldMk cId="4176719768" sldId="1116"/>
            <ac:spMk id="4" creationId="{E34EB331-DD56-4F07-9587-AB7C2F5EAEE0}"/>
          </ac:spMkLst>
        </pc:spChg>
        <pc:spChg chg="del mod">
          <ac:chgData name="Adam Ellsworth" userId="S::aellsworth@nvidia.com::444b7a66-6931-46d0-a608-56acbc983d01" providerId="AD" clId="Web-{48CF530C-FD7F-161F-09D8-AA2CE4D28C45}" dt="2020-09-02T05:23:04.945" v="407"/>
          <ac:spMkLst>
            <pc:docMk/>
            <pc:sldMk cId="4176719768" sldId="1116"/>
            <ac:spMk id="6" creationId="{DFB568A8-BB10-43E5-B142-F6C83A8F8C48}"/>
          </ac:spMkLst>
        </pc:spChg>
        <pc:spChg chg="add">
          <ac:chgData name="Adam Ellsworth" userId="S::aellsworth@nvidia.com::444b7a66-6931-46d0-a608-56acbc983d01" providerId="AD" clId="Web-{48CF530C-FD7F-161F-09D8-AA2CE4D28C45}" dt="2020-09-02T05:15:54.049" v="388"/>
          <ac:spMkLst>
            <pc:docMk/>
            <pc:sldMk cId="4176719768" sldId="1116"/>
            <ac:spMk id="59" creationId="{1992E4B5-D631-4D5E-9E19-7C578CBF68AF}"/>
          </ac:spMkLst>
        </pc:spChg>
        <pc:spChg chg="add">
          <ac:chgData name="Adam Ellsworth" userId="S::aellsworth@nvidia.com::444b7a66-6931-46d0-a608-56acbc983d01" providerId="AD" clId="Web-{48CF530C-FD7F-161F-09D8-AA2CE4D28C45}" dt="2020-09-02T05:23:05.586" v="410"/>
          <ac:spMkLst>
            <pc:docMk/>
            <pc:sldMk cId="4176719768" sldId="1116"/>
            <ac:spMk id="61" creationId="{0AF245C9-7289-4BD3-A30A-1A72C275A6C4}"/>
          </ac:spMkLst>
        </pc:spChg>
        <pc:spChg chg="add">
          <ac:chgData name="Adam Ellsworth" userId="S::aellsworth@nvidia.com::444b7a66-6931-46d0-a608-56acbc983d01" providerId="AD" clId="Web-{48CF530C-FD7F-161F-09D8-AA2CE4D28C45}" dt="2020-09-02T05:23:05.602" v="411"/>
          <ac:spMkLst>
            <pc:docMk/>
            <pc:sldMk cId="4176719768" sldId="1116"/>
            <ac:spMk id="62" creationId="{D6B3633D-6834-49CF-B7CE-207A79A4CB25}"/>
          </ac:spMkLst>
        </pc:spChg>
        <pc:spChg chg="add">
          <ac:chgData name="Adam Ellsworth" userId="S::aellsworth@nvidia.com::444b7a66-6931-46d0-a608-56acbc983d01" providerId="AD" clId="Web-{48CF530C-FD7F-161F-09D8-AA2CE4D28C45}" dt="2020-09-02T05:23:05.617" v="412"/>
          <ac:spMkLst>
            <pc:docMk/>
            <pc:sldMk cId="4176719768" sldId="1116"/>
            <ac:spMk id="64" creationId="{F29BB8D9-18EF-44D1-B54C-D2A66181B1B6}"/>
          </ac:spMkLst>
        </pc:spChg>
        <pc:spChg chg="del">
          <ac:chgData name="Adam Ellsworth" userId="S::aellsworth@nvidia.com::444b7a66-6931-46d0-a608-56acbc983d01" providerId="AD" clId="Web-{48CF530C-FD7F-161F-09D8-AA2CE4D28C45}" dt="2020-09-02T05:15:48.095" v="387"/>
          <ac:spMkLst>
            <pc:docMk/>
            <pc:sldMk cId="4176719768" sldId="1116"/>
            <ac:spMk id="224" creationId="{4FF7A8A0-880C-4242-9A63-AECE55B8FA57}"/>
          </ac:spMkLst>
        </pc:spChg>
        <pc:spChg chg="mod">
          <ac:chgData name="Adam Ellsworth" userId="S::aellsworth@nvidia.com::444b7a66-6931-46d0-a608-56acbc983d01" providerId="AD" clId="Web-{48CF530C-FD7F-161F-09D8-AA2CE4D28C45}" dt="2020-09-02T05:10:05.468" v="316" actId="1076"/>
          <ac:spMkLst>
            <pc:docMk/>
            <pc:sldMk cId="4176719768" sldId="1116"/>
            <ac:spMk id="270" creationId="{1509C758-3637-411E-ADAE-58DC9F86514E}"/>
          </ac:spMkLst>
        </pc:spChg>
        <pc:spChg chg="mod">
          <ac:chgData name="Adam Ellsworth" userId="S::aellsworth@nvidia.com::444b7a66-6931-46d0-a608-56acbc983d01" providerId="AD" clId="Web-{48CF530C-FD7F-161F-09D8-AA2CE4D28C45}" dt="2020-09-02T05:10:05.484" v="317" actId="1076"/>
          <ac:spMkLst>
            <pc:docMk/>
            <pc:sldMk cId="4176719768" sldId="1116"/>
            <ac:spMk id="272" creationId="{514B5203-76A2-4BBC-80DC-C5A9947C04CF}"/>
          </ac:spMkLst>
        </pc:spChg>
        <pc:spChg chg="mod">
          <ac:chgData name="Adam Ellsworth" userId="S::aellsworth@nvidia.com::444b7a66-6931-46d0-a608-56acbc983d01" providerId="AD" clId="Web-{48CF530C-FD7F-161F-09D8-AA2CE4D28C45}" dt="2020-09-02T05:10:05.500" v="318" actId="1076"/>
          <ac:spMkLst>
            <pc:docMk/>
            <pc:sldMk cId="4176719768" sldId="1116"/>
            <ac:spMk id="274" creationId="{822951B0-3B41-4D23-A9DD-D9636B517C92}"/>
          </ac:spMkLst>
        </pc:spChg>
        <pc:spChg chg="mod">
          <ac:chgData name="Adam Ellsworth" userId="S::aellsworth@nvidia.com::444b7a66-6931-46d0-a608-56acbc983d01" providerId="AD" clId="Web-{48CF530C-FD7F-161F-09D8-AA2CE4D28C45}" dt="2020-09-02T05:10:05.515" v="319" actId="1076"/>
          <ac:spMkLst>
            <pc:docMk/>
            <pc:sldMk cId="4176719768" sldId="1116"/>
            <ac:spMk id="276" creationId="{E6F00E54-AF27-4AEB-9E74-A285211D0912}"/>
          </ac:spMkLst>
        </pc:spChg>
        <pc:spChg chg="mod">
          <ac:chgData name="Adam Ellsworth" userId="S::aellsworth@nvidia.com::444b7a66-6931-46d0-a608-56acbc983d01" providerId="AD" clId="Web-{48CF530C-FD7F-161F-09D8-AA2CE4D28C45}" dt="2020-09-02T05:10:05.531" v="320" actId="1076"/>
          <ac:spMkLst>
            <pc:docMk/>
            <pc:sldMk cId="4176719768" sldId="1116"/>
            <ac:spMk id="278" creationId="{89E4A0A9-FCDA-4681-B62D-1D5325CDB863}"/>
          </ac:spMkLst>
        </pc:spChg>
        <pc:spChg chg="mod">
          <ac:chgData name="Adam Ellsworth" userId="S::aellsworth@nvidia.com::444b7a66-6931-46d0-a608-56acbc983d01" providerId="AD" clId="Web-{48CF530C-FD7F-161F-09D8-AA2CE4D28C45}" dt="2020-09-02T05:22:05.802" v="392" actId="1076"/>
          <ac:spMkLst>
            <pc:docMk/>
            <pc:sldMk cId="4176719768" sldId="1116"/>
            <ac:spMk id="280" creationId="{4DA16808-3463-46A3-941B-7C107ED8CAA1}"/>
          </ac:spMkLst>
        </pc:spChg>
        <pc:spChg chg="mod">
          <ac:chgData name="Adam Ellsworth" userId="S::aellsworth@nvidia.com::444b7a66-6931-46d0-a608-56acbc983d01" providerId="AD" clId="Web-{48CF530C-FD7F-161F-09D8-AA2CE4D28C45}" dt="2020-09-02T05:22:05.817" v="393" actId="1076"/>
          <ac:spMkLst>
            <pc:docMk/>
            <pc:sldMk cId="4176719768" sldId="1116"/>
            <ac:spMk id="282" creationId="{1871427E-5DDE-4A8A-A91F-728F7D2343E7}"/>
          </ac:spMkLst>
        </pc:spChg>
        <pc:spChg chg="mod">
          <ac:chgData name="Adam Ellsworth" userId="S::aellsworth@nvidia.com::444b7a66-6931-46d0-a608-56acbc983d01" providerId="AD" clId="Web-{48CF530C-FD7F-161F-09D8-AA2CE4D28C45}" dt="2020-09-02T05:22:05.833" v="394" actId="1076"/>
          <ac:spMkLst>
            <pc:docMk/>
            <pc:sldMk cId="4176719768" sldId="1116"/>
            <ac:spMk id="284" creationId="{382C7A38-44D9-4B12-B48E-8CA49D99C4CF}"/>
          </ac:spMkLst>
        </pc:spChg>
        <pc:spChg chg="mod">
          <ac:chgData name="Adam Ellsworth" userId="S::aellsworth@nvidia.com::444b7a66-6931-46d0-a608-56acbc983d01" providerId="AD" clId="Web-{48CF530C-FD7F-161F-09D8-AA2CE4D28C45}" dt="2020-09-02T05:22:05.849" v="395" actId="1076"/>
          <ac:spMkLst>
            <pc:docMk/>
            <pc:sldMk cId="4176719768" sldId="1116"/>
            <ac:spMk id="286" creationId="{41860C5C-C760-4D79-B640-BFCC85105887}"/>
          </ac:spMkLst>
        </pc:spChg>
        <pc:spChg chg="mod">
          <ac:chgData name="Adam Ellsworth" userId="S::aellsworth@nvidia.com::444b7a66-6931-46d0-a608-56acbc983d01" providerId="AD" clId="Web-{48CF530C-FD7F-161F-09D8-AA2CE4D28C45}" dt="2020-09-02T05:22:05.864" v="396" actId="1076"/>
          <ac:spMkLst>
            <pc:docMk/>
            <pc:sldMk cId="4176719768" sldId="1116"/>
            <ac:spMk id="288" creationId="{52900541-7205-46C7-AC6D-281DDB45B005}"/>
          </ac:spMkLst>
        </pc:spChg>
      </pc:sldChg>
      <pc:sldChg chg="addSp delSp modSp">
        <pc:chgData name="Adam Ellsworth" userId="S::aellsworth@nvidia.com::444b7a66-6931-46d0-a608-56acbc983d01" providerId="AD" clId="Web-{48CF530C-FD7F-161F-09D8-AA2CE4D28C45}" dt="2020-09-02T05:23:14.352" v="418"/>
        <pc:sldMkLst>
          <pc:docMk/>
          <pc:sldMk cId="2084520970" sldId="1117"/>
        </pc:sldMkLst>
        <pc:spChg chg="del mod">
          <ac:chgData name="Adam Ellsworth" userId="S::aellsworth@nvidia.com::444b7a66-6931-46d0-a608-56acbc983d01" providerId="AD" clId="Web-{48CF530C-FD7F-161F-09D8-AA2CE4D28C45}" dt="2020-09-02T05:23:13.899" v="415"/>
          <ac:spMkLst>
            <pc:docMk/>
            <pc:sldMk cId="2084520970" sldId="1117"/>
            <ac:spMk id="2" creationId="{4B4FD6DD-738B-440E-8D22-25311F60083E}"/>
          </ac:spMkLst>
        </pc:spChg>
        <pc:spChg chg="del mod">
          <ac:chgData name="Adam Ellsworth" userId="S::aellsworth@nvidia.com::444b7a66-6931-46d0-a608-56acbc983d01" providerId="AD" clId="Web-{48CF530C-FD7F-161F-09D8-AA2CE4D28C45}" dt="2020-09-02T05:23:13.899" v="414"/>
          <ac:spMkLst>
            <pc:docMk/>
            <pc:sldMk cId="2084520970" sldId="1117"/>
            <ac:spMk id="4" creationId="{E34EB331-DD56-4F07-9587-AB7C2F5EAEE0}"/>
          </ac:spMkLst>
        </pc:spChg>
        <pc:spChg chg="del mod">
          <ac:chgData name="Adam Ellsworth" userId="S::aellsworth@nvidia.com::444b7a66-6931-46d0-a608-56acbc983d01" providerId="AD" clId="Web-{48CF530C-FD7F-161F-09D8-AA2CE4D28C45}" dt="2020-09-02T05:23:13.899" v="413"/>
          <ac:spMkLst>
            <pc:docMk/>
            <pc:sldMk cId="2084520970" sldId="1117"/>
            <ac:spMk id="6" creationId="{DFB568A8-BB10-43E5-B142-F6C83A8F8C48}"/>
          </ac:spMkLst>
        </pc:spChg>
        <pc:spChg chg="add">
          <ac:chgData name="Adam Ellsworth" userId="S::aellsworth@nvidia.com::444b7a66-6931-46d0-a608-56acbc983d01" providerId="AD" clId="Web-{48CF530C-FD7F-161F-09D8-AA2CE4D28C45}" dt="2020-09-02T05:23:14.336" v="416"/>
          <ac:spMkLst>
            <pc:docMk/>
            <pc:sldMk cId="2084520970" sldId="1117"/>
            <ac:spMk id="59" creationId="{715518ED-F003-4094-BAA3-0AFA780C8A35}"/>
          </ac:spMkLst>
        </pc:spChg>
        <pc:spChg chg="add">
          <ac:chgData name="Adam Ellsworth" userId="S::aellsworth@nvidia.com::444b7a66-6931-46d0-a608-56acbc983d01" providerId="AD" clId="Web-{48CF530C-FD7F-161F-09D8-AA2CE4D28C45}" dt="2020-09-02T05:23:14.336" v="417"/>
          <ac:spMkLst>
            <pc:docMk/>
            <pc:sldMk cId="2084520970" sldId="1117"/>
            <ac:spMk id="61" creationId="{226C0596-12D5-470A-806A-1B22BD9B5EEB}"/>
          </ac:spMkLst>
        </pc:spChg>
        <pc:spChg chg="add">
          <ac:chgData name="Adam Ellsworth" userId="S::aellsworth@nvidia.com::444b7a66-6931-46d0-a608-56acbc983d01" providerId="AD" clId="Web-{48CF530C-FD7F-161F-09D8-AA2CE4D28C45}" dt="2020-09-02T05:23:14.352" v="418"/>
          <ac:spMkLst>
            <pc:docMk/>
            <pc:sldMk cId="2084520970" sldId="1117"/>
            <ac:spMk id="62" creationId="{FBFEDA96-AB75-44CF-B3C2-3FD90F743FB6}"/>
          </ac:spMkLst>
        </pc:spChg>
        <pc:spChg chg="mod">
          <ac:chgData name="Adam Ellsworth" userId="S::aellsworth@nvidia.com::444b7a66-6931-46d0-a608-56acbc983d01" providerId="AD" clId="Web-{48CF530C-FD7F-161F-09D8-AA2CE4D28C45}" dt="2020-09-02T05:14:58.843" v="383" actId="1076"/>
          <ac:spMkLst>
            <pc:docMk/>
            <pc:sldMk cId="2084520970" sldId="1117"/>
            <ac:spMk id="224" creationId="{4FF7A8A0-880C-4242-9A63-AECE55B8FA57}"/>
          </ac:spMkLst>
        </pc:spChg>
        <pc:spChg chg="mod">
          <ac:chgData name="Adam Ellsworth" userId="S::aellsworth@nvidia.com::444b7a66-6931-46d0-a608-56acbc983d01" providerId="AD" clId="Web-{48CF530C-FD7F-161F-09D8-AA2CE4D28C45}" dt="2020-09-02T05:15:07.296" v="384" actId="14100"/>
          <ac:spMkLst>
            <pc:docMk/>
            <pc:sldMk cId="2084520970" sldId="1117"/>
            <ac:spMk id="225" creationId="{CCA8BCBC-1CB0-4F9B-8E3B-78296CF405EB}"/>
          </ac:spMkLst>
        </pc:spChg>
        <pc:spChg chg="mod">
          <ac:chgData name="Adam Ellsworth" userId="S::aellsworth@nvidia.com::444b7a66-6931-46d0-a608-56acbc983d01" providerId="AD" clId="Web-{48CF530C-FD7F-161F-09D8-AA2CE4D28C45}" dt="2020-09-02T05:22:32.022" v="397" actId="1076"/>
          <ac:spMkLst>
            <pc:docMk/>
            <pc:sldMk cId="2084520970" sldId="1117"/>
            <ac:spMk id="270" creationId="{1509C758-3637-411E-ADAE-58DC9F86514E}"/>
          </ac:spMkLst>
        </pc:spChg>
        <pc:spChg chg="mod">
          <ac:chgData name="Adam Ellsworth" userId="S::aellsworth@nvidia.com::444b7a66-6931-46d0-a608-56acbc983d01" providerId="AD" clId="Web-{48CF530C-FD7F-161F-09D8-AA2CE4D28C45}" dt="2020-09-02T05:22:32.037" v="398" actId="1076"/>
          <ac:spMkLst>
            <pc:docMk/>
            <pc:sldMk cId="2084520970" sldId="1117"/>
            <ac:spMk id="272" creationId="{514B5203-76A2-4BBC-80DC-C5A9947C04CF}"/>
          </ac:spMkLst>
        </pc:spChg>
        <pc:spChg chg="mod">
          <ac:chgData name="Adam Ellsworth" userId="S::aellsworth@nvidia.com::444b7a66-6931-46d0-a608-56acbc983d01" providerId="AD" clId="Web-{48CF530C-FD7F-161F-09D8-AA2CE4D28C45}" dt="2020-09-02T05:22:32.053" v="399" actId="1076"/>
          <ac:spMkLst>
            <pc:docMk/>
            <pc:sldMk cId="2084520970" sldId="1117"/>
            <ac:spMk id="274" creationId="{822951B0-3B41-4D23-A9DD-D9636B517C92}"/>
          </ac:spMkLst>
        </pc:spChg>
        <pc:spChg chg="mod">
          <ac:chgData name="Adam Ellsworth" userId="S::aellsworth@nvidia.com::444b7a66-6931-46d0-a608-56acbc983d01" providerId="AD" clId="Web-{48CF530C-FD7F-161F-09D8-AA2CE4D28C45}" dt="2020-09-02T05:22:32.053" v="400" actId="1076"/>
          <ac:spMkLst>
            <pc:docMk/>
            <pc:sldMk cId="2084520970" sldId="1117"/>
            <ac:spMk id="276" creationId="{E6F00E54-AF27-4AEB-9E74-A285211D0912}"/>
          </ac:spMkLst>
        </pc:spChg>
        <pc:spChg chg="mod">
          <ac:chgData name="Adam Ellsworth" userId="S::aellsworth@nvidia.com::444b7a66-6931-46d0-a608-56acbc983d01" providerId="AD" clId="Web-{48CF530C-FD7F-161F-09D8-AA2CE4D28C45}" dt="2020-09-02T05:22:32.069" v="401" actId="1076"/>
          <ac:spMkLst>
            <pc:docMk/>
            <pc:sldMk cId="2084520970" sldId="1117"/>
            <ac:spMk id="278" creationId="{89E4A0A9-FCDA-4681-B62D-1D5325CDB863}"/>
          </ac:spMkLst>
        </pc:spChg>
      </pc:sldChg>
      <pc:sldChg chg="addSp delSp modSp">
        <pc:chgData name="Adam Ellsworth" userId="S::aellsworth@nvidia.com::444b7a66-6931-46d0-a608-56acbc983d01" providerId="AD" clId="Web-{48CF530C-FD7F-161F-09D8-AA2CE4D28C45}" dt="2020-09-02T05:15:31.204" v="386"/>
        <pc:sldMkLst>
          <pc:docMk/>
          <pc:sldMk cId="1958039255" sldId="1118"/>
        </pc:sldMkLst>
        <pc:spChg chg="mod">
          <ac:chgData name="Adam Ellsworth" userId="S::aellsworth@nvidia.com::444b7a66-6931-46d0-a608-56acbc983d01" providerId="AD" clId="Web-{48CF530C-FD7F-161F-09D8-AA2CE4D28C45}" dt="2020-09-02T05:11:29.738" v="344" actId="1076"/>
          <ac:spMkLst>
            <pc:docMk/>
            <pc:sldMk cId="1958039255" sldId="1118"/>
            <ac:spMk id="2" creationId="{4B4FD6DD-738B-440E-8D22-25311F60083E}"/>
          </ac:spMkLst>
        </pc:spChg>
        <pc:spChg chg="mod">
          <ac:chgData name="Adam Ellsworth" userId="S::aellsworth@nvidia.com::444b7a66-6931-46d0-a608-56acbc983d01" providerId="AD" clId="Web-{48CF530C-FD7F-161F-09D8-AA2CE4D28C45}" dt="2020-09-02T05:11:34.238" v="347" actId="1076"/>
          <ac:spMkLst>
            <pc:docMk/>
            <pc:sldMk cId="1958039255" sldId="1118"/>
            <ac:spMk id="4" creationId="{E34EB331-DD56-4F07-9587-AB7C2F5EAEE0}"/>
          </ac:spMkLst>
        </pc:spChg>
        <pc:spChg chg="mod">
          <ac:chgData name="Adam Ellsworth" userId="S::aellsworth@nvidia.com::444b7a66-6931-46d0-a608-56acbc983d01" providerId="AD" clId="Web-{48CF530C-FD7F-161F-09D8-AA2CE4D28C45}" dt="2020-09-02T05:11:29.769" v="346" actId="1076"/>
          <ac:spMkLst>
            <pc:docMk/>
            <pc:sldMk cId="1958039255" sldId="1118"/>
            <ac:spMk id="6" creationId="{DFB568A8-BB10-43E5-B142-F6C83A8F8C48}"/>
          </ac:spMkLst>
        </pc:spChg>
        <pc:spChg chg="add">
          <ac:chgData name="Adam Ellsworth" userId="S::aellsworth@nvidia.com::444b7a66-6931-46d0-a608-56acbc983d01" providerId="AD" clId="Web-{48CF530C-FD7F-161F-09D8-AA2CE4D28C45}" dt="2020-09-02T05:15:31.204" v="386"/>
          <ac:spMkLst>
            <pc:docMk/>
            <pc:sldMk cId="1958039255" sldId="1118"/>
            <ac:spMk id="59" creationId="{925E7C98-A4C0-4D4B-B807-647FBA86BFA7}"/>
          </ac:spMkLst>
        </pc:spChg>
        <pc:spChg chg="del">
          <ac:chgData name="Adam Ellsworth" userId="S::aellsworth@nvidia.com::444b7a66-6931-46d0-a608-56acbc983d01" providerId="AD" clId="Web-{48CF530C-FD7F-161F-09D8-AA2CE4D28C45}" dt="2020-09-02T05:15:26.141" v="385"/>
          <ac:spMkLst>
            <pc:docMk/>
            <pc:sldMk cId="1958039255" sldId="1118"/>
            <ac:spMk id="225" creationId="{CCA8BCBC-1CB0-4F9B-8E3B-78296CF405EB}"/>
          </ac:spMkLst>
        </pc:spChg>
        <pc:spChg chg="mod">
          <ac:chgData name="Adam Ellsworth" userId="S::aellsworth@nvidia.com::444b7a66-6931-46d0-a608-56acbc983d01" providerId="AD" clId="Web-{48CF530C-FD7F-161F-09D8-AA2CE4D28C45}" dt="2020-09-02T05:12:25.804" v="348" actId="1076"/>
          <ac:spMkLst>
            <pc:docMk/>
            <pc:sldMk cId="1958039255" sldId="1118"/>
            <ac:spMk id="270" creationId="{1509C758-3637-411E-ADAE-58DC9F86514E}"/>
          </ac:spMkLst>
        </pc:spChg>
        <pc:spChg chg="mod">
          <ac:chgData name="Adam Ellsworth" userId="S::aellsworth@nvidia.com::444b7a66-6931-46d0-a608-56acbc983d01" providerId="AD" clId="Web-{48CF530C-FD7F-161F-09D8-AA2CE4D28C45}" dt="2020-09-02T05:12:25.819" v="349" actId="1076"/>
          <ac:spMkLst>
            <pc:docMk/>
            <pc:sldMk cId="1958039255" sldId="1118"/>
            <ac:spMk id="272" creationId="{514B5203-76A2-4BBC-80DC-C5A9947C04CF}"/>
          </ac:spMkLst>
        </pc:spChg>
        <pc:spChg chg="mod">
          <ac:chgData name="Adam Ellsworth" userId="S::aellsworth@nvidia.com::444b7a66-6931-46d0-a608-56acbc983d01" providerId="AD" clId="Web-{48CF530C-FD7F-161F-09D8-AA2CE4D28C45}" dt="2020-09-02T05:12:25.819" v="350" actId="1076"/>
          <ac:spMkLst>
            <pc:docMk/>
            <pc:sldMk cId="1958039255" sldId="1118"/>
            <ac:spMk id="274" creationId="{822951B0-3B41-4D23-A9DD-D9636B517C92}"/>
          </ac:spMkLst>
        </pc:spChg>
        <pc:spChg chg="mod">
          <ac:chgData name="Adam Ellsworth" userId="S::aellsworth@nvidia.com::444b7a66-6931-46d0-a608-56acbc983d01" providerId="AD" clId="Web-{48CF530C-FD7F-161F-09D8-AA2CE4D28C45}" dt="2020-09-02T05:12:25.835" v="351" actId="1076"/>
          <ac:spMkLst>
            <pc:docMk/>
            <pc:sldMk cId="1958039255" sldId="1118"/>
            <ac:spMk id="276" creationId="{E6F00E54-AF27-4AEB-9E74-A285211D0912}"/>
          </ac:spMkLst>
        </pc:spChg>
        <pc:spChg chg="mod">
          <ac:chgData name="Adam Ellsworth" userId="S::aellsworth@nvidia.com::444b7a66-6931-46d0-a608-56acbc983d01" providerId="AD" clId="Web-{48CF530C-FD7F-161F-09D8-AA2CE4D28C45}" dt="2020-09-02T05:12:25.850" v="352" actId="1076"/>
          <ac:spMkLst>
            <pc:docMk/>
            <pc:sldMk cId="1958039255" sldId="1118"/>
            <ac:spMk id="278" creationId="{89E4A0A9-FCDA-4681-B62D-1D5325CDB863}"/>
          </ac:spMkLst>
        </pc:spChg>
      </pc:sldChg>
      <pc:sldChg chg="addSp delSp modSp">
        <pc:chgData name="Adam Ellsworth" userId="S::aellsworth@nvidia.com::444b7a66-6931-46d0-a608-56acbc983d01" providerId="AD" clId="Web-{48CF530C-FD7F-161F-09D8-AA2CE4D28C45}" dt="2020-09-02T05:23:38.713" v="428"/>
        <pc:sldMkLst>
          <pc:docMk/>
          <pc:sldMk cId="3502803842" sldId="1119"/>
        </pc:sldMkLst>
        <pc:spChg chg="mod">
          <ac:chgData name="Adam Ellsworth" userId="S::aellsworth@nvidia.com::444b7a66-6931-46d0-a608-56acbc983d01" providerId="AD" clId="Web-{48CF530C-FD7F-161F-09D8-AA2CE4D28C45}" dt="2020-09-02T05:12:44.773" v="353" actId="1076"/>
          <ac:spMkLst>
            <pc:docMk/>
            <pc:sldMk cId="3502803842" sldId="1119"/>
            <ac:spMk id="2" creationId="{4B4FD6DD-738B-440E-8D22-25311F60083E}"/>
          </ac:spMkLst>
        </pc:spChg>
        <pc:spChg chg="mod">
          <ac:chgData name="Adam Ellsworth" userId="S::aellsworth@nvidia.com::444b7a66-6931-46d0-a608-56acbc983d01" providerId="AD" clId="Web-{48CF530C-FD7F-161F-09D8-AA2CE4D28C45}" dt="2020-09-02T05:12:51.602" v="356" actId="1076"/>
          <ac:spMkLst>
            <pc:docMk/>
            <pc:sldMk cId="3502803842" sldId="1119"/>
            <ac:spMk id="4" creationId="{E34EB331-DD56-4F07-9587-AB7C2F5EAEE0}"/>
          </ac:spMkLst>
        </pc:spChg>
        <pc:spChg chg="mod">
          <ac:chgData name="Adam Ellsworth" userId="S::aellsworth@nvidia.com::444b7a66-6931-46d0-a608-56acbc983d01" providerId="AD" clId="Web-{48CF530C-FD7F-161F-09D8-AA2CE4D28C45}" dt="2020-09-02T05:12:44.805" v="355" actId="1076"/>
          <ac:spMkLst>
            <pc:docMk/>
            <pc:sldMk cId="3502803842" sldId="1119"/>
            <ac:spMk id="6" creationId="{DFB568A8-BB10-43E5-B142-F6C83A8F8C48}"/>
          </ac:spMkLst>
        </pc:spChg>
        <pc:spChg chg="add">
          <ac:chgData name="Adam Ellsworth" userId="S::aellsworth@nvidia.com::444b7a66-6931-46d0-a608-56acbc983d01" providerId="AD" clId="Web-{48CF530C-FD7F-161F-09D8-AA2CE4D28C45}" dt="2020-09-02T05:23:38.650" v="424"/>
          <ac:spMkLst>
            <pc:docMk/>
            <pc:sldMk cId="3502803842" sldId="1119"/>
            <ac:spMk id="59" creationId="{8E080C69-EDBB-4A14-9CAD-919E13DE2068}"/>
          </ac:spMkLst>
        </pc:spChg>
        <pc:spChg chg="add">
          <ac:chgData name="Adam Ellsworth" userId="S::aellsworth@nvidia.com::444b7a66-6931-46d0-a608-56acbc983d01" providerId="AD" clId="Web-{48CF530C-FD7F-161F-09D8-AA2CE4D28C45}" dt="2020-09-02T05:23:38.666" v="425"/>
          <ac:spMkLst>
            <pc:docMk/>
            <pc:sldMk cId="3502803842" sldId="1119"/>
            <ac:spMk id="61" creationId="{4DA98F0E-D959-4E0C-8C0D-A7A8A3BB085D}"/>
          </ac:spMkLst>
        </pc:spChg>
        <pc:spChg chg="add">
          <ac:chgData name="Adam Ellsworth" userId="S::aellsworth@nvidia.com::444b7a66-6931-46d0-a608-56acbc983d01" providerId="AD" clId="Web-{48CF530C-FD7F-161F-09D8-AA2CE4D28C45}" dt="2020-09-02T05:23:38.681" v="426"/>
          <ac:spMkLst>
            <pc:docMk/>
            <pc:sldMk cId="3502803842" sldId="1119"/>
            <ac:spMk id="62" creationId="{F31BC894-B561-4B1D-B9F8-9A511CF18B6F}"/>
          </ac:spMkLst>
        </pc:spChg>
        <pc:spChg chg="add">
          <ac:chgData name="Adam Ellsworth" userId="S::aellsworth@nvidia.com::444b7a66-6931-46d0-a608-56acbc983d01" providerId="AD" clId="Web-{48CF530C-FD7F-161F-09D8-AA2CE4D28C45}" dt="2020-09-02T05:23:38.697" v="427"/>
          <ac:spMkLst>
            <pc:docMk/>
            <pc:sldMk cId="3502803842" sldId="1119"/>
            <ac:spMk id="64" creationId="{C48A2FB8-24ED-4721-8967-85DE3809C96F}"/>
          </ac:spMkLst>
        </pc:spChg>
        <pc:spChg chg="add">
          <ac:chgData name="Adam Ellsworth" userId="S::aellsworth@nvidia.com::444b7a66-6931-46d0-a608-56acbc983d01" providerId="AD" clId="Web-{48CF530C-FD7F-161F-09D8-AA2CE4D28C45}" dt="2020-09-02T05:23:38.713" v="428"/>
          <ac:spMkLst>
            <pc:docMk/>
            <pc:sldMk cId="3502803842" sldId="1119"/>
            <ac:spMk id="65" creationId="{6426C272-9886-4A13-8458-57F62C1B9283}"/>
          </ac:spMkLst>
        </pc:spChg>
        <pc:spChg chg="mod">
          <ac:chgData name="Adam Ellsworth" userId="S::aellsworth@nvidia.com::444b7a66-6931-46d0-a608-56acbc983d01" providerId="AD" clId="Web-{48CF530C-FD7F-161F-09D8-AA2CE4D28C45}" dt="2020-09-02T05:16:13.206" v="391" actId="14100"/>
          <ac:spMkLst>
            <pc:docMk/>
            <pc:sldMk cId="3502803842" sldId="1119"/>
            <ac:spMk id="224" creationId="{00B82D21-8359-4949-9CC3-1C9FB7D3D305}"/>
          </ac:spMkLst>
        </pc:spChg>
        <pc:spChg chg="del mod">
          <ac:chgData name="Adam Ellsworth" userId="S::aellsworth@nvidia.com::444b7a66-6931-46d0-a608-56acbc983d01" providerId="AD" clId="Web-{48CF530C-FD7F-161F-09D8-AA2CE4D28C45}" dt="2020-09-02T05:23:38.291" v="423"/>
          <ac:spMkLst>
            <pc:docMk/>
            <pc:sldMk cId="3502803842" sldId="1119"/>
            <ac:spMk id="270" creationId="{1509C758-3637-411E-ADAE-58DC9F86514E}"/>
          </ac:spMkLst>
        </pc:spChg>
        <pc:spChg chg="del mod">
          <ac:chgData name="Adam Ellsworth" userId="S::aellsworth@nvidia.com::444b7a66-6931-46d0-a608-56acbc983d01" providerId="AD" clId="Web-{48CF530C-FD7F-161F-09D8-AA2CE4D28C45}" dt="2020-09-02T05:23:38.275" v="422"/>
          <ac:spMkLst>
            <pc:docMk/>
            <pc:sldMk cId="3502803842" sldId="1119"/>
            <ac:spMk id="272" creationId="{514B5203-76A2-4BBC-80DC-C5A9947C04CF}"/>
          </ac:spMkLst>
        </pc:spChg>
        <pc:spChg chg="del mod">
          <ac:chgData name="Adam Ellsworth" userId="S::aellsworth@nvidia.com::444b7a66-6931-46d0-a608-56acbc983d01" providerId="AD" clId="Web-{48CF530C-FD7F-161F-09D8-AA2CE4D28C45}" dt="2020-09-02T05:23:38.275" v="421"/>
          <ac:spMkLst>
            <pc:docMk/>
            <pc:sldMk cId="3502803842" sldId="1119"/>
            <ac:spMk id="274" creationId="{822951B0-3B41-4D23-A9DD-D9636B517C92}"/>
          </ac:spMkLst>
        </pc:spChg>
        <pc:spChg chg="del mod">
          <ac:chgData name="Adam Ellsworth" userId="S::aellsworth@nvidia.com::444b7a66-6931-46d0-a608-56acbc983d01" providerId="AD" clId="Web-{48CF530C-FD7F-161F-09D8-AA2CE4D28C45}" dt="2020-09-02T05:23:38.275" v="420"/>
          <ac:spMkLst>
            <pc:docMk/>
            <pc:sldMk cId="3502803842" sldId="1119"/>
            <ac:spMk id="276" creationId="{E6F00E54-AF27-4AEB-9E74-A285211D0912}"/>
          </ac:spMkLst>
        </pc:spChg>
        <pc:spChg chg="del mod">
          <ac:chgData name="Adam Ellsworth" userId="S::aellsworth@nvidia.com::444b7a66-6931-46d0-a608-56acbc983d01" providerId="AD" clId="Web-{48CF530C-FD7F-161F-09D8-AA2CE4D28C45}" dt="2020-09-02T05:23:38.275" v="419"/>
          <ac:spMkLst>
            <pc:docMk/>
            <pc:sldMk cId="3502803842" sldId="1119"/>
            <ac:spMk id="278" creationId="{89E4A0A9-FCDA-4681-B62D-1D5325CDB863}"/>
          </ac:spMkLst>
        </pc:spChg>
      </pc:sldChg>
      <pc:sldChg chg="addCm modNotes">
        <pc:chgData name="Adam Ellsworth" userId="S::aellsworth@nvidia.com::444b7a66-6931-46d0-a608-56acbc983d01" providerId="AD" clId="Web-{48CF530C-FD7F-161F-09D8-AA2CE4D28C45}" dt="2020-09-02T05:34:00.916" v="435"/>
        <pc:sldMkLst>
          <pc:docMk/>
          <pc:sldMk cId="2458487438" sldId="1124"/>
        </pc:sldMkLst>
      </pc:sldChg>
      <pc:sldChg chg="addCm">
        <pc:chgData name="Adam Ellsworth" userId="S::aellsworth@nvidia.com::444b7a66-6931-46d0-a608-56acbc983d01" providerId="AD" clId="Web-{48CF530C-FD7F-161F-09D8-AA2CE4D28C45}" dt="2020-09-02T05:35:43.546" v="436"/>
        <pc:sldMkLst>
          <pc:docMk/>
          <pc:sldMk cId="440592081" sldId="1128"/>
        </pc:sldMkLst>
      </pc:sldChg>
    </pc:docChg>
  </pc:docChgLst>
  <pc:docChgLst>
    <pc:chgData name="Danielle Detering" userId="385b7343-7e51-4167-b40a-3bc9ed8e0e06" providerId="ADAL" clId="{895B0F45-25F4-43B9-A040-A96819DAC767}"/>
    <pc:docChg chg="undo custSel modSld">
      <pc:chgData name="Danielle Detering" userId="385b7343-7e51-4167-b40a-3bc9ed8e0e06" providerId="ADAL" clId="{895B0F45-25F4-43B9-A040-A96819DAC767}" dt="2020-08-31T22:19:15.125" v="820" actId="1036"/>
      <pc:docMkLst>
        <pc:docMk/>
      </pc:docMkLst>
      <pc:sldChg chg="addSp delSp modSp mod">
        <pc:chgData name="Danielle Detering" userId="385b7343-7e51-4167-b40a-3bc9ed8e0e06" providerId="ADAL" clId="{895B0F45-25F4-43B9-A040-A96819DAC767}" dt="2020-08-31T22:03:38.222" v="673" actId="1076"/>
        <pc:sldMkLst>
          <pc:docMk/>
          <pc:sldMk cId="1424472355" sldId="1094"/>
        </pc:sldMkLst>
        <pc:picChg chg="mod">
          <ac:chgData name="Danielle Detering" userId="385b7343-7e51-4167-b40a-3bc9ed8e0e06" providerId="ADAL" clId="{895B0F45-25F4-43B9-A040-A96819DAC767}" dt="2020-08-31T22:03:38.222" v="673" actId="1076"/>
          <ac:picMkLst>
            <pc:docMk/>
            <pc:sldMk cId="1424472355" sldId="1094"/>
            <ac:picMk id="8" creationId="{CCD028EF-8F0D-4066-84FE-FECA5F8590C7}"/>
          </ac:picMkLst>
        </pc:picChg>
        <pc:picChg chg="del">
          <ac:chgData name="Danielle Detering" userId="385b7343-7e51-4167-b40a-3bc9ed8e0e06" providerId="ADAL" clId="{895B0F45-25F4-43B9-A040-A96819DAC767}" dt="2020-08-31T22:01:51.974" v="664" actId="478"/>
          <ac:picMkLst>
            <pc:docMk/>
            <pc:sldMk cId="1424472355" sldId="1094"/>
            <ac:picMk id="11" creationId="{CB5EEF99-5DBE-486A-B74E-8635111C65D1}"/>
          </ac:picMkLst>
        </pc:picChg>
        <pc:picChg chg="add mod">
          <ac:chgData name="Danielle Detering" userId="385b7343-7e51-4167-b40a-3bc9ed8e0e06" providerId="ADAL" clId="{895B0F45-25F4-43B9-A040-A96819DAC767}" dt="2020-08-31T22:03:28.973" v="671" actId="1076"/>
          <ac:picMkLst>
            <pc:docMk/>
            <pc:sldMk cId="1424472355" sldId="1094"/>
            <ac:picMk id="1026" creationId="{9032C1F3-6332-43F3-9571-42B7911D6D50}"/>
          </ac:picMkLst>
        </pc:picChg>
      </pc:sldChg>
      <pc:sldChg chg="addSp delSp modSp mod modNotesTx">
        <pc:chgData name="Danielle Detering" userId="385b7343-7e51-4167-b40a-3bc9ed8e0e06" providerId="ADAL" clId="{895B0F45-25F4-43B9-A040-A96819DAC767}" dt="2020-08-31T22:19:15.125" v="820" actId="1036"/>
        <pc:sldMkLst>
          <pc:docMk/>
          <pc:sldMk cId="2531267397" sldId="1097"/>
        </pc:sldMkLst>
        <pc:spChg chg="add mod">
          <ac:chgData name="Danielle Detering" userId="385b7343-7e51-4167-b40a-3bc9ed8e0e06" providerId="ADAL" clId="{895B0F45-25F4-43B9-A040-A96819DAC767}" dt="2020-08-31T22:18:19.940" v="788" actId="1076"/>
          <ac:spMkLst>
            <pc:docMk/>
            <pc:sldMk cId="2531267397" sldId="1097"/>
            <ac:spMk id="8" creationId="{0823A7D8-AFB2-4641-A9B1-67E74D83B075}"/>
          </ac:spMkLst>
        </pc:spChg>
        <pc:spChg chg="add mod ord">
          <ac:chgData name="Danielle Detering" userId="385b7343-7e51-4167-b40a-3bc9ed8e0e06" providerId="ADAL" clId="{895B0F45-25F4-43B9-A040-A96819DAC767}" dt="2020-08-31T22:16:58.669" v="769" actId="164"/>
          <ac:spMkLst>
            <pc:docMk/>
            <pc:sldMk cId="2531267397" sldId="1097"/>
            <ac:spMk id="10" creationId="{EC1504A8-30E0-4F85-AF2D-76AFD532ADA5}"/>
          </ac:spMkLst>
        </pc:spChg>
        <pc:spChg chg="add mod ord">
          <ac:chgData name="Danielle Detering" userId="385b7343-7e51-4167-b40a-3bc9ed8e0e06" providerId="ADAL" clId="{895B0F45-25F4-43B9-A040-A96819DAC767}" dt="2020-08-31T22:16:58.669" v="769" actId="164"/>
          <ac:spMkLst>
            <pc:docMk/>
            <pc:sldMk cId="2531267397" sldId="1097"/>
            <ac:spMk id="12" creationId="{01694EBF-0BA9-4354-9D89-E8D92184C66B}"/>
          </ac:spMkLst>
        </pc:spChg>
        <pc:spChg chg="add mod ord">
          <ac:chgData name="Danielle Detering" userId="385b7343-7e51-4167-b40a-3bc9ed8e0e06" providerId="ADAL" clId="{895B0F45-25F4-43B9-A040-A96819DAC767}" dt="2020-08-31T22:16:58.669" v="769" actId="164"/>
          <ac:spMkLst>
            <pc:docMk/>
            <pc:sldMk cId="2531267397" sldId="1097"/>
            <ac:spMk id="14" creationId="{77C125EB-278E-46A8-8C39-75E9F5B56DC1}"/>
          </ac:spMkLst>
        </pc:spChg>
        <pc:grpChg chg="add mod">
          <ac:chgData name="Danielle Detering" userId="385b7343-7e51-4167-b40a-3bc9ed8e0e06" providerId="ADAL" clId="{895B0F45-25F4-43B9-A040-A96819DAC767}" dt="2020-08-31T22:18:08.287" v="782" actId="164"/>
          <ac:grpSpMkLst>
            <pc:docMk/>
            <pc:sldMk cId="2531267397" sldId="1097"/>
            <ac:grpSpMk id="18" creationId="{B6165E11-DCAC-4AA4-9617-9E3EBF26CC1C}"/>
          </ac:grpSpMkLst>
        </pc:grpChg>
        <pc:grpChg chg="add mod">
          <ac:chgData name="Danielle Detering" userId="385b7343-7e51-4167-b40a-3bc9ed8e0e06" providerId="ADAL" clId="{895B0F45-25F4-43B9-A040-A96819DAC767}" dt="2020-08-31T22:19:15.125" v="820" actId="1036"/>
          <ac:grpSpMkLst>
            <pc:docMk/>
            <pc:sldMk cId="2531267397" sldId="1097"/>
            <ac:grpSpMk id="19" creationId="{1E42FBEF-DC91-4253-853E-892EA847A2B1}"/>
          </ac:grpSpMkLst>
        </pc:grpChg>
        <pc:picChg chg="add del mod modCrop">
          <ac:chgData name="Danielle Detering" userId="385b7343-7e51-4167-b40a-3bc9ed8e0e06" providerId="ADAL" clId="{895B0F45-25F4-43B9-A040-A96819DAC767}" dt="2020-08-31T21:46:55.755" v="663" actId="478"/>
          <ac:picMkLst>
            <pc:docMk/>
            <pc:sldMk cId="2531267397" sldId="1097"/>
            <ac:picMk id="4" creationId="{9DF0F489-015E-4181-8CDA-8342A7A45965}"/>
          </ac:picMkLst>
        </pc:picChg>
        <pc:picChg chg="del">
          <ac:chgData name="Danielle Detering" userId="385b7343-7e51-4167-b40a-3bc9ed8e0e06" providerId="ADAL" clId="{895B0F45-25F4-43B9-A040-A96819DAC767}" dt="2020-08-31T21:39:10.943" v="626" actId="478"/>
          <ac:picMkLst>
            <pc:docMk/>
            <pc:sldMk cId="2531267397" sldId="1097"/>
            <ac:picMk id="6" creationId="{F6D52C79-BC48-4BE4-BEA7-07DD81C06620}"/>
          </ac:picMkLst>
        </pc:picChg>
        <pc:picChg chg="add del mod modCrop">
          <ac:chgData name="Danielle Detering" userId="385b7343-7e51-4167-b40a-3bc9ed8e0e06" providerId="ADAL" clId="{895B0F45-25F4-43B9-A040-A96819DAC767}" dt="2020-08-31T22:16:53.035" v="768" actId="478"/>
          <ac:picMkLst>
            <pc:docMk/>
            <pc:sldMk cId="2531267397" sldId="1097"/>
            <ac:picMk id="7" creationId="{7C7387E6-2F07-413D-93D8-DA2263A8ACE1}"/>
          </ac:picMkLst>
        </pc:picChg>
        <pc:picChg chg="mod">
          <ac:chgData name="Danielle Detering" userId="385b7343-7e51-4167-b40a-3bc9ed8e0e06" providerId="ADAL" clId="{895B0F45-25F4-43B9-A040-A96819DAC767}" dt="2020-08-31T22:19:15.125" v="820" actId="1036"/>
          <ac:picMkLst>
            <pc:docMk/>
            <pc:sldMk cId="2531267397" sldId="1097"/>
            <ac:picMk id="9" creationId="{2A9F3235-EF85-4466-8847-FAC8E9ACDEB1}"/>
          </ac:picMkLst>
        </pc:picChg>
        <pc:cxnChg chg="add mod">
          <ac:chgData name="Danielle Detering" userId="385b7343-7e51-4167-b40a-3bc9ed8e0e06" providerId="ADAL" clId="{895B0F45-25F4-43B9-A040-A96819DAC767}" dt="2020-08-31T22:16:58.669" v="769" actId="164"/>
          <ac:cxnSpMkLst>
            <pc:docMk/>
            <pc:sldMk cId="2531267397" sldId="1097"/>
            <ac:cxnSpMk id="16" creationId="{D2CABDAB-4830-491D-90D0-A2EAFAA68210}"/>
          </ac:cxnSpMkLst>
        </pc:cxnChg>
        <pc:cxnChg chg="add mod">
          <ac:chgData name="Danielle Detering" userId="385b7343-7e51-4167-b40a-3bc9ed8e0e06" providerId="ADAL" clId="{895B0F45-25F4-43B9-A040-A96819DAC767}" dt="2020-08-31T22:18:13.614" v="784" actId="1076"/>
          <ac:cxnSpMkLst>
            <pc:docMk/>
            <pc:sldMk cId="2531267397" sldId="1097"/>
            <ac:cxnSpMk id="17" creationId="{496985E8-1225-435B-A26F-199ABE72B038}"/>
          </ac:cxnSpMkLst>
        </pc:cxnChg>
      </pc:sldChg>
      <pc:sldChg chg="modNotesTx">
        <pc:chgData name="Danielle Detering" userId="385b7343-7e51-4167-b40a-3bc9ed8e0e06" providerId="ADAL" clId="{895B0F45-25F4-43B9-A040-A96819DAC767}" dt="2020-08-31T21:35:35.656" v="625" actId="20577"/>
        <pc:sldMkLst>
          <pc:docMk/>
          <pc:sldMk cId="187100998" sldId="1104"/>
        </pc:sldMkLst>
      </pc:sldChg>
    </pc:docChg>
  </pc:docChgLst>
  <pc:docChgLst>
    <pc:chgData name="Adam Ellsworth" userId="S::aellsworth@nvidia.com::444b7a66-6931-46d0-a608-56acbc983d01" providerId="AD" clId="Web-{44FF123D-EEB3-0582-2598-B69715E43A84}"/>
    <pc:docChg chg="modSld">
      <pc:chgData name="Adam Ellsworth" userId="S::aellsworth@nvidia.com::444b7a66-6931-46d0-a608-56acbc983d01" providerId="AD" clId="Web-{44FF123D-EEB3-0582-2598-B69715E43A84}" dt="2020-08-31T23:36:55.431" v="129"/>
      <pc:docMkLst>
        <pc:docMk/>
      </pc:docMkLst>
      <pc:sldChg chg="addCm modNotes">
        <pc:chgData name="Adam Ellsworth" userId="S::aellsworth@nvidia.com::444b7a66-6931-46d0-a608-56acbc983d01" providerId="AD" clId="Web-{44FF123D-EEB3-0582-2598-B69715E43A84}" dt="2020-08-31T23:34:26.443" v="89"/>
        <pc:sldMkLst>
          <pc:docMk/>
          <pc:sldMk cId="2281689659" sldId="862"/>
        </pc:sldMkLst>
      </pc:sldChg>
      <pc:sldChg chg="addCm">
        <pc:chgData name="Adam Ellsworth" userId="S::aellsworth@nvidia.com::444b7a66-6931-46d0-a608-56acbc983d01" providerId="AD" clId="Web-{44FF123D-EEB3-0582-2598-B69715E43A84}" dt="2020-08-31T23:32:46.097" v="0"/>
        <pc:sldMkLst>
          <pc:docMk/>
          <pc:sldMk cId="1424472355" sldId="1094"/>
        </pc:sldMkLst>
      </pc:sldChg>
      <pc:sldChg chg="addCm">
        <pc:chgData name="Adam Ellsworth" userId="S::aellsworth@nvidia.com::444b7a66-6931-46d0-a608-56acbc983d01" providerId="AD" clId="Web-{44FF123D-EEB3-0582-2598-B69715E43A84}" dt="2020-08-31T23:34:59.475" v="90"/>
        <pc:sldMkLst>
          <pc:docMk/>
          <pc:sldMk cId="611044913" sldId="1099"/>
        </pc:sldMkLst>
      </pc:sldChg>
      <pc:sldChg chg="modNotes">
        <pc:chgData name="Adam Ellsworth" userId="S::aellsworth@nvidia.com::444b7a66-6931-46d0-a608-56acbc983d01" providerId="AD" clId="Web-{44FF123D-EEB3-0582-2598-B69715E43A84}" dt="2020-08-31T23:35:36.976" v="92"/>
        <pc:sldMkLst>
          <pc:docMk/>
          <pc:sldMk cId="150335069" sldId="1101"/>
        </pc:sldMkLst>
      </pc:sldChg>
      <pc:sldChg chg="addCm modNotes">
        <pc:chgData name="Adam Ellsworth" userId="S::aellsworth@nvidia.com::444b7a66-6931-46d0-a608-56acbc983d01" providerId="AD" clId="Web-{44FF123D-EEB3-0582-2598-B69715E43A84}" dt="2020-08-31T23:36:55.431" v="129"/>
        <pc:sldMkLst>
          <pc:docMk/>
          <pc:sldMk cId="3217323183" sldId="1102"/>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rapids-fundamentals%20(&#33521;&#25991;)" TargetMode="External"/><Relationship Id="rId1" Type="http://schemas.openxmlformats.org/officeDocument/2006/relationships/hyperlink" Target="https://www.docker.com/%20(&#33521;&#25991;)"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rapids-fundamentals%20(&#33521;&#25991;)" TargetMode="External"/><Relationship Id="rId1" Type="http://schemas.openxmlformats.org/officeDocument/2006/relationships/hyperlink" Target="https://www.docker.com/%20(&#33521;&#25991;)"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第 1 部分：深度學習簡介</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第 2 部分：神經網路的訓練方式</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第 3 部分：卷積神經網路</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第 4 部分：資料增強與部署</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第 5 部分：預先訓練的模型</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第 6 部分：先進架構</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tx2">
            <a:lumMod val="75000"/>
          </a:schemeClr>
        </a:solidFill>
      </dgm:spPr>
      <dgm:t>
        <a:bodyPr/>
        <a:lstStyle/>
        <a:p>
          <a:r>
            <a:rPr lang="en-US"/>
            <a:t>自然語言處理</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tx2">
            <a:lumMod val="75000"/>
          </a:schemeClr>
        </a:solidFill>
      </dgm:spPr>
      <dgm:t>
        <a:bodyPr/>
        <a:lstStyle/>
        <a:p>
          <a:r>
            <a:rPr lang="en-US"/>
            <a:t>語言學</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強化學習</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遊戲理論</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心理學</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偵測異常狀況</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安全性</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醫學</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tx2">
            <a:lumMod val="75000"/>
          </a:schemeClr>
        </a:solidFill>
      </dgm:spPr>
      <dgm:t>
        <a:bodyPr/>
        <a:lstStyle/>
        <a:p>
          <a:r>
            <a:rPr lang="en-US"/>
            <a:t>電腦視覺</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tx2">
            <a:lumMod val="75000"/>
          </a:schemeClr>
        </a:solidFill>
      </dgm:spPr>
      <dgm:t>
        <a:bodyPr/>
        <a:lstStyle/>
        <a:p>
          <a:r>
            <a:rPr lang="en-US"/>
            <a:t>視光學</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tx2">
            <a:lumMod val="75000"/>
          </a:schemeClr>
        </a:solidFill>
      </dgm:spPr>
      <dgm:t>
        <a:bodyPr/>
        <a:lstStyle/>
        <a:p>
          <a:r>
            <a:rPr lang="en-US"/>
            <a:t>自然語言處理</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tx2">
            <a:lumMod val="75000"/>
          </a:schemeClr>
        </a:solidFill>
      </dgm:spPr>
      <dgm:t>
        <a:bodyPr/>
        <a:lstStyle/>
        <a:p>
          <a:r>
            <a:rPr lang="en-US"/>
            <a:t>語言學</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強化學習</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遊戲理論</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心理學</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偵測異常狀況</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安全性</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醫學</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bg2">
            <a:lumMod val="50000"/>
          </a:schemeClr>
        </a:solidFill>
        <a:ln w="76200">
          <a:solidFill>
            <a:schemeClr val="bg1"/>
          </a:solidFill>
        </a:ln>
      </dgm:spPr>
      <dgm:t>
        <a:bodyPr/>
        <a:lstStyle/>
        <a:p>
          <a:r>
            <a:rPr lang="en-US"/>
            <a:t>電腦視覺</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bg2">
            <a:lumMod val="50000"/>
          </a:schemeClr>
        </a:solidFill>
        <a:ln w="76200">
          <a:solidFill>
            <a:schemeClr val="bg1"/>
          </a:solidFill>
        </a:ln>
      </dgm:spPr>
      <dgm:t>
        <a:bodyPr/>
        <a:lstStyle/>
        <a:p>
          <a:r>
            <a:rPr lang="en-US"/>
            <a:t>視光學</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bg2">
            <a:lumMod val="50000"/>
          </a:schemeClr>
        </a:solidFill>
        <a:ln w="57150">
          <a:solidFill>
            <a:schemeClr val="bg1"/>
          </a:solidFill>
        </a:ln>
      </dgm:spPr>
      <dgm:t>
        <a:bodyPr/>
        <a:lstStyle/>
        <a:p>
          <a:r>
            <a:rPr lang="en-US"/>
            <a:t>自然語言處理</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bg2">
            <a:lumMod val="50000"/>
          </a:schemeClr>
        </a:solidFill>
        <a:ln w="57150">
          <a:solidFill>
            <a:schemeClr val="bg1"/>
          </a:solidFill>
        </a:ln>
      </dgm:spPr>
      <dgm:t>
        <a:bodyPr/>
        <a:lstStyle/>
        <a:p>
          <a:r>
            <a:rPr lang="en-US"/>
            <a:t>語言學</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強化學習</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遊戲理論</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心理學</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偵測異常狀況</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安全性</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醫學</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tx2">
            <a:lumMod val="75000"/>
          </a:schemeClr>
        </a:solidFill>
      </dgm:spPr>
      <dgm:t>
        <a:bodyPr/>
        <a:lstStyle/>
        <a:p>
          <a:r>
            <a:rPr lang="en-US"/>
            <a:t>電腦視覺</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tx2">
            <a:lumMod val="75000"/>
          </a:schemeClr>
        </a:solidFill>
      </dgm:spPr>
      <dgm:t>
        <a:bodyPr/>
        <a:lstStyle/>
        <a:p>
          <a:r>
            <a:rPr lang="en-US"/>
            <a:t>視光學</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8926E-B13D-4AE4-AA59-2D5C3EA238F6}"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6EC5693F-0228-4AFE-818E-A989421A23E7}">
      <dgm:prSet phldrT="[Text]"/>
      <dgm:spPr/>
      <dgm:t>
        <a:bodyPr/>
        <a:lstStyle/>
        <a:p>
          <a:r>
            <a:rPr lang="en-US"/>
            <a:t>步驟 1</a:t>
          </a:r>
        </a:p>
      </dgm:t>
    </dgm:pt>
    <dgm:pt modelId="{A4893F6C-AB07-49F9-B776-A50339D45479}" type="parTrans" cxnId="{0F7355E6-6C68-4519-9EFA-D405E77386A3}">
      <dgm:prSet/>
      <dgm:spPr/>
      <dgm:t>
        <a:bodyPr/>
        <a:lstStyle/>
        <a:p>
          <a:endParaRPr lang="en-US"/>
        </a:p>
      </dgm:t>
    </dgm:pt>
    <dgm:pt modelId="{20B0CD45-B3B7-4B5C-8B60-4547309A5BB8}" type="sibTrans" cxnId="{0F7355E6-6C68-4519-9EFA-D405E77386A3}">
      <dgm:prSet/>
      <dgm:spPr/>
      <dgm:t>
        <a:bodyPr/>
        <a:lstStyle/>
        <a:p>
          <a:endParaRPr lang="en-US"/>
        </a:p>
      </dgm:t>
    </dgm:pt>
    <dgm:pt modelId="{7B1D9C0B-A1B3-40D9-A2DF-14698F3CBEB9}">
      <dgm:prSet phldrT="[Text]"/>
      <dgm:spPr/>
      <dgm:t>
        <a:bodyPr/>
        <a:lstStyle/>
        <a:p>
          <a:r>
            <a:rPr lang="en-US">
              <a:solidFill>
                <a:sysClr val="windowText" lastClr="000000"/>
              </a:solidFill>
            </a:rPr>
            <a:t>安裝 Docker</a:t>
          </a:r>
        </a:p>
      </dgm:t>
    </dgm:pt>
    <dgm:pt modelId="{EBBC7BFA-5296-4C1C-AEC1-FE7CECC675E7}" type="parTrans" cxnId="{1BC1B54C-7B82-4AAC-B1C3-51512A7505FA}">
      <dgm:prSet/>
      <dgm:spPr/>
      <dgm:t>
        <a:bodyPr/>
        <a:lstStyle/>
        <a:p>
          <a:endParaRPr lang="en-US"/>
        </a:p>
      </dgm:t>
    </dgm:pt>
    <dgm:pt modelId="{884AA746-213A-406A-B0BE-EB1F431F4CD0}" type="sibTrans" cxnId="{1BC1B54C-7B82-4AAC-B1C3-51512A7505FA}">
      <dgm:prSet/>
      <dgm:spPr/>
      <dgm:t>
        <a:bodyPr/>
        <a:lstStyle/>
        <a:p>
          <a:endParaRPr lang="en-US"/>
        </a:p>
      </dgm:t>
    </dgm:pt>
    <dgm:pt modelId="{BA8FC4D7-F3ED-407B-A2E3-3AC54E28550A}">
      <dgm:prSet phldrT="[Text]" custT="1"/>
      <dgm:spPr/>
      <dgm:t>
        <a:bodyPr/>
        <a:lstStyle/>
        <a:p>
          <a:pPr>
            <a:buNone/>
          </a:pPr>
          <a:r>
            <a:rPr lang="en-US" sz="1800" dirty="0">
              <a:solidFill>
                <a:sysClr val="windowText" lastClr="000000"/>
              </a:solidFill>
              <a:hlinkClick xmlns:r="http://schemas.openxmlformats.org/officeDocument/2006/relationships" r:id="rId1"/>
            </a:rPr>
            <a:t>https://www.docker.com/ (</a:t>
          </a:r>
          <a:r>
            <a:rPr lang="en-US" sz="1800" dirty="0" err="1">
              <a:solidFill>
                <a:sysClr val="windowText" lastClr="000000"/>
              </a:solidFill>
              <a:hlinkClick xmlns:r="http://schemas.openxmlformats.org/officeDocument/2006/relationships" r:id="rId1"/>
            </a:rPr>
            <a:t>英文</a:t>
          </a:r>
          <a:r>
            <a:rPr lang="en-US" sz="1800" dirty="0">
              <a:solidFill>
                <a:sysClr val="windowText" lastClr="000000"/>
              </a:solidFill>
              <a:hlinkClick xmlns:r="http://schemas.openxmlformats.org/officeDocument/2006/relationships" r:id="rId1"/>
            </a:rPr>
            <a:t>)</a:t>
          </a:r>
          <a:endParaRPr lang="en-US" sz="1800" dirty="0">
            <a:solidFill>
              <a:sysClr val="windowText" lastClr="000000"/>
            </a:solidFill>
          </a:endParaRPr>
        </a:p>
      </dgm:t>
    </dgm:pt>
    <dgm:pt modelId="{D8DFB05F-D4E6-4C13-B714-06E8986AF0E1}" type="parTrans" cxnId="{03AB5FEA-6353-421A-9601-5EEB71146240}">
      <dgm:prSet/>
      <dgm:spPr/>
      <dgm:t>
        <a:bodyPr/>
        <a:lstStyle/>
        <a:p>
          <a:endParaRPr lang="en-US"/>
        </a:p>
      </dgm:t>
    </dgm:pt>
    <dgm:pt modelId="{92CD70F3-D76C-4759-BE77-2CF73BA3C9F7}" type="sibTrans" cxnId="{03AB5FEA-6353-421A-9601-5EEB71146240}">
      <dgm:prSet/>
      <dgm:spPr/>
      <dgm:t>
        <a:bodyPr/>
        <a:lstStyle/>
        <a:p>
          <a:endParaRPr lang="en-US"/>
        </a:p>
      </dgm:t>
    </dgm:pt>
    <dgm:pt modelId="{48395B2D-6AA1-401A-BA32-881B74097C45}">
      <dgm:prSet phldrT="[Text]"/>
      <dgm:spPr/>
      <dgm:t>
        <a:bodyPr/>
        <a:lstStyle/>
        <a:p>
          <a:r>
            <a:rPr lang="en-US"/>
            <a:t>步驟 2</a:t>
          </a:r>
        </a:p>
      </dgm:t>
    </dgm:pt>
    <dgm:pt modelId="{13D8B034-BC9E-46DB-AE6A-131FB65A24F2}" type="parTrans" cxnId="{298C9516-A328-4408-9633-532F13B474C7}">
      <dgm:prSet/>
      <dgm:spPr/>
      <dgm:t>
        <a:bodyPr/>
        <a:lstStyle/>
        <a:p>
          <a:endParaRPr lang="en-US"/>
        </a:p>
      </dgm:t>
    </dgm:pt>
    <dgm:pt modelId="{C19A932A-EBEF-4398-8F5A-5F43D0BA40B5}" type="sibTrans" cxnId="{298C9516-A328-4408-9633-532F13B474C7}">
      <dgm:prSet/>
      <dgm:spPr/>
      <dgm:t>
        <a:bodyPr/>
        <a:lstStyle/>
        <a:p>
          <a:endParaRPr lang="en-US"/>
        </a:p>
      </dgm:t>
    </dgm:pt>
    <dgm:pt modelId="{DEECDD50-3799-4295-85C8-2E6D21AC19AB}">
      <dgm:prSet phldrT="[Text]"/>
      <dgm:spPr/>
      <dgm:t>
        <a:bodyPr/>
        <a:lstStyle/>
        <a:p>
          <a:r>
            <a:rPr lang="en-US">
              <a:solidFill>
                <a:schemeClr val="bg2"/>
              </a:solidFill>
            </a:rPr>
            <a:t>造訪 NGC 目錄</a:t>
          </a:r>
        </a:p>
      </dgm:t>
    </dgm:pt>
    <dgm:pt modelId="{B25D92D3-4CB6-48AE-AAE6-463704F29262}" type="parTrans" cxnId="{F5735A43-D650-4862-A63B-2BADBDC3B427}">
      <dgm:prSet/>
      <dgm:spPr/>
      <dgm:t>
        <a:bodyPr/>
        <a:lstStyle/>
        <a:p>
          <a:endParaRPr lang="en-US"/>
        </a:p>
      </dgm:t>
    </dgm:pt>
    <dgm:pt modelId="{DF085514-004E-4273-88B1-2FC884D44CCD}" type="sibTrans" cxnId="{F5735A43-D650-4862-A63B-2BADBDC3B427}">
      <dgm:prSet/>
      <dgm:spPr/>
      <dgm:t>
        <a:bodyPr/>
        <a:lstStyle/>
        <a:p>
          <a:endParaRPr lang="en-US"/>
        </a:p>
      </dgm:t>
    </dgm:pt>
    <dgm:pt modelId="{A91135FD-764E-4CE4-B847-BD08745ECADE}">
      <dgm:prSet phldrT="[Text]" custT="1"/>
      <dgm:spPr/>
      <dgm:t>
        <a:bodyPr/>
        <a:lstStyle/>
        <a:p>
          <a:pPr algn="l">
            <a:buFont typeface="Arial" panose="020B0604020202020204" pitchFamily="34" charset="0"/>
            <a:buNone/>
          </a:pPr>
          <a:r>
            <a:rPr lang="en-US" sz="1800" dirty="0">
              <a:hlinkClick xmlns:r="http://schemas.openxmlformats.org/officeDocument/2006/relationships" r:id="rId2"/>
            </a:rPr>
            <a:t>https://ngc.nvidia.com/catalog/containers/nvidia:dli-dl-fundamentals (英文)</a:t>
          </a:r>
          <a:endParaRPr lang="en-US" sz="1800" dirty="0"/>
        </a:p>
      </dgm:t>
    </dgm:pt>
    <dgm:pt modelId="{51115BE0-E3F8-4C7C-BD47-B9C1D45DFB00}" type="parTrans" cxnId="{1756313E-0FDB-4E32-9250-3730DBD90728}">
      <dgm:prSet/>
      <dgm:spPr/>
      <dgm:t>
        <a:bodyPr/>
        <a:lstStyle/>
        <a:p>
          <a:endParaRPr lang="en-US"/>
        </a:p>
      </dgm:t>
    </dgm:pt>
    <dgm:pt modelId="{7AB76EBD-093B-4DD0-89B5-C60279B7E9B8}" type="sibTrans" cxnId="{1756313E-0FDB-4E32-9250-3730DBD90728}">
      <dgm:prSet/>
      <dgm:spPr/>
      <dgm:t>
        <a:bodyPr/>
        <a:lstStyle/>
        <a:p>
          <a:endParaRPr lang="en-US"/>
        </a:p>
      </dgm:t>
    </dgm:pt>
    <dgm:pt modelId="{A1D3013F-B49D-485C-918D-E2478D25C1B4}">
      <dgm:prSet phldrT="[Text]"/>
      <dgm:spPr/>
      <dgm:t>
        <a:bodyPr/>
        <a:lstStyle/>
        <a:p>
          <a:r>
            <a:rPr lang="en-US"/>
            <a:t>步驟 3</a:t>
          </a:r>
        </a:p>
      </dgm:t>
    </dgm:pt>
    <dgm:pt modelId="{F641DB12-7CEB-4202-930F-D3D1410BFA43}" type="parTrans" cxnId="{DF2505CC-8EC5-43FD-8719-D78047CEDC7A}">
      <dgm:prSet/>
      <dgm:spPr/>
      <dgm:t>
        <a:bodyPr/>
        <a:lstStyle/>
        <a:p>
          <a:endParaRPr lang="en-US"/>
        </a:p>
      </dgm:t>
    </dgm:pt>
    <dgm:pt modelId="{8544242B-4627-4D77-95D1-FB7253F931DB}" type="sibTrans" cxnId="{DF2505CC-8EC5-43FD-8719-D78047CEDC7A}">
      <dgm:prSet/>
      <dgm:spPr/>
      <dgm:t>
        <a:bodyPr/>
        <a:lstStyle/>
        <a:p>
          <a:endParaRPr lang="en-US"/>
        </a:p>
      </dgm:t>
    </dgm:pt>
    <dgm:pt modelId="{B3286ADB-4605-45DF-B443-99F2B8151B7F}">
      <dgm:prSet phldrT="[Text]"/>
      <dgm:spPr/>
      <dgm:t>
        <a:bodyPr/>
        <a:lstStyle/>
        <a:p>
          <a:r>
            <a:rPr lang="en-US">
              <a:solidFill>
                <a:schemeClr val="bg2"/>
              </a:solidFill>
            </a:rPr>
            <a:t>取得容器並執行</a:t>
          </a:r>
        </a:p>
      </dgm:t>
    </dgm:pt>
    <dgm:pt modelId="{15BAA549-C560-4744-82B6-7B5FAA734F78}" type="parTrans" cxnId="{28D75491-C030-4025-BDCA-F7140AE8A096}">
      <dgm:prSet/>
      <dgm:spPr/>
      <dgm:t>
        <a:bodyPr/>
        <a:lstStyle/>
        <a:p>
          <a:endParaRPr lang="en-US"/>
        </a:p>
      </dgm:t>
    </dgm:pt>
    <dgm:pt modelId="{61CE0C11-89AB-4B8F-A4D6-7801AF700FE4}" type="sibTrans" cxnId="{28D75491-C030-4025-BDCA-F7140AE8A096}">
      <dgm:prSet/>
      <dgm:spPr/>
      <dgm:t>
        <a:bodyPr/>
        <a:lstStyle/>
        <a:p>
          <a:endParaRPr lang="en-US"/>
        </a:p>
      </dgm:t>
    </dgm:pt>
    <dgm:pt modelId="{57D128CF-B8E4-453C-B002-2B2EC91D039B}">
      <dgm:prSet phldrT="[Text]"/>
      <dgm:spPr/>
      <dgm:t>
        <a:bodyPr/>
        <a:lstStyle/>
        <a:p>
          <a:pPr>
            <a:buNone/>
          </a:pPr>
          <a:r>
            <a:rPr lang="en-US">
              <a:solidFill>
                <a:schemeClr val="bg2"/>
              </a:solidFill>
            </a:rPr>
            <a:t>造訪 </a:t>
          </a:r>
          <a:r>
            <a:rPr lang="en-US">
              <a:solidFill>
                <a:schemeClr val="bg2"/>
              </a:solidFill>
              <a:hlinkClick xmlns:r="http://schemas.openxmlformats.org/officeDocument/2006/relationships" r:id="rId3"/>
            </a:rPr>
            <a:t>localhost:8888</a:t>
          </a:r>
          <a:r>
            <a:rPr lang="en-US">
              <a:solidFill>
                <a:schemeClr val="bg2"/>
              </a:solidFill>
            </a:rPr>
            <a:t> 以查看提供後續步驟專案的 </a:t>
          </a:r>
          <a:r>
            <a:rPr lang="en-US">
              <a:solidFill>
                <a:schemeClr val="bg2"/>
              </a:solidFill>
              <a:latin typeface="Arial"/>
            </a:rPr>
            <a:t>JupyterLab</a:t>
          </a:r>
          <a:r>
            <a:rPr lang="en-US">
              <a:solidFill>
                <a:schemeClr val="bg2"/>
              </a:solidFill>
            </a:rPr>
            <a:t> 環境</a:t>
          </a:r>
        </a:p>
      </dgm:t>
    </dgm:pt>
    <dgm:pt modelId="{60A6E29B-9049-447D-B600-F4E9C85843D4}" type="parTrans" cxnId="{121D7A7F-1515-4B55-B9BD-05080134786D}">
      <dgm:prSet/>
      <dgm:spPr/>
      <dgm:t>
        <a:bodyPr/>
        <a:lstStyle/>
        <a:p>
          <a:endParaRPr lang="en-US"/>
        </a:p>
      </dgm:t>
    </dgm:pt>
    <dgm:pt modelId="{2068E70C-BEBB-4DBF-BEFE-4A5A3B62E311}" type="sibTrans" cxnId="{121D7A7F-1515-4B55-B9BD-05080134786D}">
      <dgm:prSet/>
      <dgm:spPr/>
      <dgm:t>
        <a:bodyPr/>
        <a:lstStyle/>
        <a:p>
          <a:endParaRPr lang="en-US"/>
        </a:p>
      </dgm:t>
    </dgm:pt>
    <dgm:pt modelId="{069CD9A6-C445-4FB4-A9AE-DE5B0D287112}" type="pres">
      <dgm:prSet presAssocID="{CDF8926E-B13D-4AE4-AA59-2D5C3EA238F6}" presName="Name0" presStyleCnt="0">
        <dgm:presLayoutVars>
          <dgm:chMax/>
          <dgm:chPref val="3"/>
          <dgm:dir/>
          <dgm:animOne val="branch"/>
          <dgm:animLvl val="lvl"/>
        </dgm:presLayoutVars>
      </dgm:prSet>
      <dgm:spPr/>
    </dgm:pt>
    <dgm:pt modelId="{AAF4FB5C-E059-4F32-A624-0060A28DC0E6}" type="pres">
      <dgm:prSet presAssocID="{6EC5693F-0228-4AFE-818E-A989421A23E7}" presName="composite" presStyleCnt="0"/>
      <dgm:spPr/>
    </dgm:pt>
    <dgm:pt modelId="{7350287D-15BC-45FD-ACA1-8B513B50F92A}" type="pres">
      <dgm:prSet presAssocID="{6EC5693F-0228-4AFE-818E-A989421A23E7}" presName="FirstChild" presStyleLbl="revTx" presStyleIdx="0" presStyleCnt="6">
        <dgm:presLayoutVars>
          <dgm:chMax val="0"/>
          <dgm:chPref val="0"/>
          <dgm:bulletEnabled val="1"/>
        </dgm:presLayoutVars>
      </dgm:prSet>
      <dgm:spPr/>
    </dgm:pt>
    <dgm:pt modelId="{D97534C4-7AE0-4ED7-8E88-067FD9364E5C}" type="pres">
      <dgm:prSet presAssocID="{6EC5693F-0228-4AFE-818E-A989421A23E7}" presName="Parent" presStyleLbl="alignNode1" presStyleIdx="0" presStyleCnt="3">
        <dgm:presLayoutVars>
          <dgm:chMax val="3"/>
          <dgm:chPref val="3"/>
          <dgm:bulletEnabled val="1"/>
        </dgm:presLayoutVars>
      </dgm:prSet>
      <dgm:spPr/>
    </dgm:pt>
    <dgm:pt modelId="{3AF8AAD0-AF6F-41F2-9B4E-CC4CCD59B47F}" type="pres">
      <dgm:prSet presAssocID="{6EC5693F-0228-4AFE-818E-A989421A23E7}" presName="Accent" presStyleLbl="parChTrans1D1" presStyleIdx="0" presStyleCnt="3"/>
      <dgm:spPr/>
    </dgm:pt>
    <dgm:pt modelId="{B7EE45F1-A693-4155-A91B-DFB78CA26DFD}" type="pres">
      <dgm:prSet presAssocID="{6EC5693F-0228-4AFE-818E-A989421A23E7}" presName="Child" presStyleLbl="revTx" presStyleIdx="1" presStyleCnt="6">
        <dgm:presLayoutVars>
          <dgm:chMax val="0"/>
          <dgm:chPref val="0"/>
          <dgm:bulletEnabled val="1"/>
        </dgm:presLayoutVars>
      </dgm:prSet>
      <dgm:spPr/>
    </dgm:pt>
    <dgm:pt modelId="{3A2933FD-F04A-401F-8168-C8044A705767}" type="pres">
      <dgm:prSet presAssocID="{20B0CD45-B3B7-4B5C-8B60-4547309A5BB8}" presName="sibTrans" presStyleCnt="0"/>
      <dgm:spPr/>
    </dgm:pt>
    <dgm:pt modelId="{177F3EFC-4FFB-46D9-90B3-4723771E1975}" type="pres">
      <dgm:prSet presAssocID="{48395B2D-6AA1-401A-BA32-881B74097C45}" presName="composite" presStyleCnt="0"/>
      <dgm:spPr/>
    </dgm:pt>
    <dgm:pt modelId="{228222BC-63A7-4F38-A2EE-607B26F6CCCB}" type="pres">
      <dgm:prSet presAssocID="{48395B2D-6AA1-401A-BA32-881B74097C45}" presName="FirstChild" presStyleLbl="revTx" presStyleIdx="2" presStyleCnt="6">
        <dgm:presLayoutVars>
          <dgm:chMax val="0"/>
          <dgm:chPref val="0"/>
          <dgm:bulletEnabled val="1"/>
        </dgm:presLayoutVars>
      </dgm:prSet>
      <dgm:spPr/>
    </dgm:pt>
    <dgm:pt modelId="{9065B11A-B3C5-4F76-9369-8E13712F6578}" type="pres">
      <dgm:prSet presAssocID="{48395B2D-6AA1-401A-BA32-881B74097C45}" presName="Parent" presStyleLbl="alignNode1" presStyleIdx="1" presStyleCnt="3">
        <dgm:presLayoutVars>
          <dgm:chMax val="3"/>
          <dgm:chPref val="3"/>
          <dgm:bulletEnabled val="1"/>
        </dgm:presLayoutVars>
      </dgm:prSet>
      <dgm:spPr/>
    </dgm:pt>
    <dgm:pt modelId="{BAD1B17C-DB14-4F5B-9AEE-AA7FDA0C8ACE}" type="pres">
      <dgm:prSet presAssocID="{48395B2D-6AA1-401A-BA32-881B74097C45}" presName="Accent" presStyleLbl="parChTrans1D1" presStyleIdx="1" presStyleCnt="3"/>
      <dgm:spPr/>
    </dgm:pt>
    <dgm:pt modelId="{8E7EA498-6D64-4C5E-802E-2F40F75E749A}" type="pres">
      <dgm:prSet presAssocID="{48395B2D-6AA1-401A-BA32-881B74097C45}" presName="Child" presStyleLbl="revTx" presStyleIdx="3" presStyleCnt="6">
        <dgm:presLayoutVars>
          <dgm:chMax val="0"/>
          <dgm:chPref val="0"/>
          <dgm:bulletEnabled val="1"/>
        </dgm:presLayoutVars>
      </dgm:prSet>
      <dgm:spPr/>
    </dgm:pt>
    <dgm:pt modelId="{6042A235-07B3-4047-A315-E55653CDE55B}" type="pres">
      <dgm:prSet presAssocID="{C19A932A-EBEF-4398-8F5A-5F43D0BA40B5}" presName="sibTrans" presStyleCnt="0"/>
      <dgm:spPr/>
    </dgm:pt>
    <dgm:pt modelId="{E966A5E3-1558-45BC-9719-862077E54EFC}" type="pres">
      <dgm:prSet presAssocID="{A1D3013F-B49D-485C-918D-E2478D25C1B4}" presName="composite" presStyleCnt="0"/>
      <dgm:spPr/>
    </dgm:pt>
    <dgm:pt modelId="{75375987-007C-4F99-8431-8251D10769EE}" type="pres">
      <dgm:prSet presAssocID="{A1D3013F-B49D-485C-918D-E2478D25C1B4}" presName="FirstChild" presStyleLbl="revTx" presStyleIdx="4" presStyleCnt="6">
        <dgm:presLayoutVars>
          <dgm:chMax val="0"/>
          <dgm:chPref val="0"/>
          <dgm:bulletEnabled val="1"/>
        </dgm:presLayoutVars>
      </dgm:prSet>
      <dgm:spPr/>
    </dgm:pt>
    <dgm:pt modelId="{DF710103-0032-4CB2-8B40-A2EA97122203}" type="pres">
      <dgm:prSet presAssocID="{A1D3013F-B49D-485C-918D-E2478D25C1B4}" presName="Parent" presStyleLbl="alignNode1" presStyleIdx="2" presStyleCnt="3">
        <dgm:presLayoutVars>
          <dgm:chMax val="3"/>
          <dgm:chPref val="3"/>
          <dgm:bulletEnabled val="1"/>
        </dgm:presLayoutVars>
      </dgm:prSet>
      <dgm:spPr/>
    </dgm:pt>
    <dgm:pt modelId="{2EE44F83-047A-401B-8985-8A4359186FB5}" type="pres">
      <dgm:prSet presAssocID="{A1D3013F-B49D-485C-918D-E2478D25C1B4}" presName="Accent" presStyleLbl="parChTrans1D1" presStyleIdx="2" presStyleCnt="3"/>
      <dgm:spPr/>
    </dgm:pt>
    <dgm:pt modelId="{A383D2B1-7249-4BBA-9274-DFF70B17DE11}" type="pres">
      <dgm:prSet presAssocID="{A1D3013F-B49D-485C-918D-E2478D25C1B4}" presName="Child" presStyleLbl="revTx" presStyleIdx="5" presStyleCnt="6">
        <dgm:presLayoutVars>
          <dgm:chMax val="0"/>
          <dgm:chPref val="0"/>
          <dgm:bulletEnabled val="1"/>
        </dgm:presLayoutVars>
      </dgm:prSet>
      <dgm:spPr/>
    </dgm:pt>
  </dgm:ptLst>
  <dgm:cxnLst>
    <dgm:cxn modelId="{265FF708-664F-43CF-9471-BE0D4BEFD928}" type="presOf" srcId="{6EC5693F-0228-4AFE-818E-A989421A23E7}" destId="{D97534C4-7AE0-4ED7-8E88-067FD9364E5C}" srcOrd="0" destOrd="0" presId="urn:microsoft.com/office/officeart/2011/layout/TabList"/>
    <dgm:cxn modelId="{E8DD6509-2D99-43D5-8CE3-534A1A624C2A}" type="presOf" srcId="{BA8FC4D7-F3ED-407B-A2E3-3AC54E28550A}" destId="{B7EE45F1-A693-4155-A91B-DFB78CA26DFD}" srcOrd="0" destOrd="0" presId="urn:microsoft.com/office/officeart/2011/layout/TabList"/>
    <dgm:cxn modelId="{298C9516-A328-4408-9633-532F13B474C7}" srcId="{CDF8926E-B13D-4AE4-AA59-2D5C3EA238F6}" destId="{48395B2D-6AA1-401A-BA32-881B74097C45}" srcOrd="1" destOrd="0" parTransId="{13D8B034-BC9E-46DB-AE6A-131FB65A24F2}" sibTransId="{C19A932A-EBEF-4398-8F5A-5F43D0BA40B5}"/>
    <dgm:cxn modelId="{FAB88C29-BC39-4829-A12D-23048C998D12}" type="presOf" srcId="{A1D3013F-B49D-485C-918D-E2478D25C1B4}" destId="{DF710103-0032-4CB2-8B40-A2EA97122203}" srcOrd="0" destOrd="0" presId="urn:microsoft.com/office/officeart/2011/layout/TabList"/>
    <dgm:cxn modelId="{1756313E-0FDB-4E32-9250-3730DBD90728}" srcId="{48395B2D-6AA1-401A-BA32-881B74097C45}" destId="{A91135FD-764E-4CE4-B847-BD08745ECADE}" srcOrd="1" destOrd="0" parTransId="{51115BE0-E3F8-4C7C-BD47-B9C1D45DFB00}" sibTransId="{7AB76EBD-093B-4DD0-89B5-C60279B7E9B8}"/>
    <dgm:cxn modelId="{B28D4D40-B71C-4F23-8ECC-CCF609478D7A}" type="presOf" srcId="{7B1D9C0B-A1B3-40D9-A2DF-14698F3CBEB9}" destId="{7350287D-15BC-45FD-ACA1-8B513B50F92A}" srcOrd="0" destOrd="0" presId="urn:microsoft.com/office/officeart/2011/layout/TabList"/>
    <dgm:cxn modelId="{F5735A43-D650-4862-A63B-2BADBDC3B427}" srcId="{48395B2D-6AA1-401A-BA32-881B74097C45}" destId="{DEECDD50-3799-4295-85C8-2E6D21AC19AB}" srcOrd="0" destOrd="0" parTransId="{B25D92D3-4CB6-48AE-AAE6-463704F29262}" sibTransId="{DF085514-004E-4273-88B1-2FC884D44CCD}"/>
    <dgm:cxn modelId="{A250F664-3DF5-4BA4-9F13-222CB9A90178}" type="presOf" srcId="{DEECDD50-3799-4295-85C8-2E6D21AC19AB}" destId="{228222BC-63A7-4F38-A2EE-607B26F6CCCB}" srcOrd="0" destOrd="0" presId="urn:microsoft.com/office/officeart/2011/layout/TabList"/>
    <dgm:cxn modelId="{1BC1B54C-7B82-4AAC-B1C3-51512A7505FA}" srcId="{6EC5693F-0228-4AFE-818E-A989421A23E7}" destId="{7B1D9C0B-A1B3-40D9-A2DF-14698F3CBEB9}" srcOrd="0" destOrd="0" parTransId="{EBBC7BFA-5296-4C1C-AEC1-FE7CECC675E7}" sibTransId="{884AA746-213A-406A-B0BE-EB1F431F4CD0}"/>
    <dgm:cxn modelId="{121D7A7F-1515-4B55-B9BD-05080134786D}" srcId="{A1D3013F-B49D-485C-918D-E2478D25C1B4}" destId="{57D128CF-B8E4-453C-B002-2B2EC91D039B}" srcOrd="1" destOrd="0" parTransId="{60A6E29B-9049-447D-B600-F4E9C85843D4}" sibTransId="{2068E70C-BEBB-4DBF-BEFE-4A5A3B62E311}"/>
    <dgm:cxn modelId="{0485E38B-1CEB-43BB-8959-4D8E8930BFE9}" type="presOf" srcId="{48395B2D-6AA1-401A-BA32-881B74097C45}" destId="{9065B11A-B3C5-4F76-9369-8E13712F6578}" srcOrd="0" destOrd="0" presId="urn:microsoft.com/office/officeart/2011/layout/TabList"/>
    <dgm:cxn modelId="{F306F090-4AFB-40CC-BE01-25FB7D755FF2}" type="presOf" srcId="{CDF8926E-B13D-4AE4-AA59-2D5C3EA238F6}" destId="{069CD9A6-C445-4FB4-A9AE-DE5B0D287112}" srcOrd="0" destOrd="0" presId="urn:microsoft.com/office/officeart/2011/layout/TabList"/>
    <dgm:cxn modelId="{28D75491-C030-4025-BDCA-F7140AE8A096}" srcId="{A1D3013F-B49D-485C-918D-E2478D25C1B4}" destId="{B3286ADB-4605-45DF-B443-99F2B8151B7F}" srcOrd="0" destOrd="0" parTransId="{15BAA549-C560-4744-82B6-7B5FAA734F78}" sibTransId="{61CE0C11-89AB-4B8F-A4D6-7801AF700FE4}"/>
    <dgm:cxn modelId="{1B5B1D9D-63CC-4CAD-860E-573263AFBF97}" type="presOf" srcId="{A91135FD-764E-4CE4-B847-BD08745ECADE}" destId="{8E7EA498-6D64-4C5E-802E-2F40F75E749A}" srcOrd="0" destOrd="0" presId="urn:microsoft.com/office/officeart/2011/layout/TabList"/>
    <dgm:cxn modelId="{038B8ABB-3984-4D30-99CD-64E070333ECD}" type="presOf" srcId="{57D128CF-B8E4-453C-B002-2B2EC91D039B}" destId="{A383D2B1-7249-4BBA-9274-DFF70B17DE11}" srcOrd="0" destOrd="0" presId="urn:microsoft.com/office/officeart/2011/layout/TabList"/>
    <dgm:cxn modelId="{DF2505CC-8EC5-43FD-8719-D78047CEDC7A}" srcId="{CDF8926E-B13D-4AE4-AA59-2D5C3EA238F6}" destId="{A1D3013F-B49D-485C-918D-E2478D25C1B4}" srcOrd="2" destOrd="0" parTransId="{F641DB12-7CEB-4202-930F-D3D1410BFA43}" sibTransId="{8544242B-4627-4D77-95D1-FB7253F931DB}"/>
    <dgm:cxn modelId="{023DA8DE-DC40-456C-BC7F-3676BD629347}" type="presOf" srcId="{B3286ADB-4605-45DF-B443-99F2B8151B7F}" destId="{75375987-007C-4F99-8431-8251D10769EE}" srcOrd="0" destOrd="0" presId="urn:microsoft.com/office/officeart/2011/layout/TabList"/>
    <dgm:cxn modelId="{0F7355E6-6C68-4519-9EFA-D405E77386A3}" srcId="{CDF8926E-B13D-4AE4-AA59-2D5C3EA238F6}" destId="{6EC5693F-0228-4AFE-818E-A989421A23E7}" srcOrd="0" destOrd="0" parTransId="{A4893F6C-AB07-49F9-B776-A50339D45479}" sibTransId="{20B0CD45-B3B7-4B5C-8B60-4547309A5BB8}"/>
    <dgm:cxn modelId="{03AB5FEA-6353-421A-9601-5EEB71146240}" srcId="{6EC5693F-0228-4AFE-818E-A989421A23E7}" destId="{BA8FC4D7-F3ED-407B-A2E3-3AC54E28550A}" srcOrd="1" destOrd="0" parTransId="{D8DFB05F-D4E6-4C13-B714-06E8986AF0E1}" sibTransId="{92CD70F3-D76C-4759-BE77-2CF73BA3C9F7}"/>
    <dgm:cxn modelId="{39EFEEA3-D42F-4095-B632-328A96D06A6F}" type="presParOf" srcId="{069CD9A6-C445-4FB4-A9AE-DE5B0D287112}" destId="{AAF4FB5C-E059-4F32-A624-0060A28DC0E6}" srcOrd="0" destOrd="0" presId="urn:microsoft.com/office/officeart/2011/layout/TabList"/>
    <dgm:cxn modelId="{344D9BB8-E753-4058-93A4-4DC00BDD7ED9}" type="presParOf" srcId="{AAF4FB5C-E059-4F32-A624-0060A28DC0E6}" destId="{7350287D-15BC-45FD-ACA1-8B513B50F92A}" srcOrd="0" destOrd="0" presId="urn:microsoft.com/office/officeart/2011/layout/TabList"/>
    <dgm:cxn modelId="{F66E1037-A89C-4EDE-A584-052BFEFCBCDB}" type="presParOf" srcId="{AAF4FB5C-E059-4F32-A624-0060A28DC0E6}" destId="{D97534C4-7AE0-4ED7-8E88-067FD9364E5C}" srcOrd="1" destOrd="0" presId="urn:microsoft.com/office/officeart/2011/layout/TabList"/>
    <dgm:cxn modelId="{63EA3592-68B0-4ECA-BED0-C1E273DB0F68}" type="presParOf" srcId="{AAF4FB5C-E059-4F32-A624-0060A28DC0E6}" destId="{3AF8AAD0-AF6F-41F2-9B4E-CC4CCD59B47F}" srcOrd="2" destOrd="0" presId="urn:microsoft.com/office/officeart/2011/layout/TabList"/>
    <dgm:cxn modelId="{4D06FE79-FC66-4526-8F9F-E9CAEDE58D22}" type="presParOf" srcId="{069CD9A6-C445-4FB4-A9AE-DE5B0D287112}" destId="{B7EE45F1-A693-4155-A91B-DFB78CA26DFD}" srcOrd="1" destOrd="0" presId="urn:microsoft.com/office/officeart/2011/layout/TabList"/>
    <dgm:cxn modelId="{089A6823-0AB2-4D05-BD2C-BAC9CE754CC1}" type="presParOf" srcId="{069CD9A6-C445-4FB4-A9AE-DE5B0D287112}" destId="{3A2933FD-F04A-401F-8168-C8044A705767}" srcOrd="2" destOrd="0" presId="urn:microsoft.com/office/officeart/2011/layout/TabList"/>
    <dgm:cxn modelId="{FE195E3B-82DF-4E8E-814A-6327C1B287E9}" type="presParOf" srcId="{069CD9A6-C445-4FB4-A9AE-DE5B0D287112}" destId="{177F3EFC-4FFB-46D9-90B3-4723771E1975}" srcOrd="3" destOrd="0" presId="urn:microsoft.com/office/officeart/2011/layout/TabList"/>
    <dgm:cxn modelId="{37B71441-9847-43AF-8B1A-99D953640C77}" type="presParOf" srcId="{177F3EFC-4FFB-46D9-90B3-4723771E1975}" destId="{228222BC-63A7-4F38-A2EE-607B26F6CCCB}" srcOrd="0" destOrd="0" presId="urn:microsoft.com/office/officeart/2011/layout/TabList"/>
    <dgm:cxn modelId="{7CB1A37E-2828-4960-8EF2-6E97F4910308}" type="presParOf" srcId="{177F3EFC-4FFB-46D9-90B3-4723771E1975}" destId="{9065B11A-B3C5-4F76-9369-8E13712F6578}" srcOrd="1" destOrd="0" presId="urn:microsoft.com/office/officeart/2011/layout/TabList"/>
    <dgm:cxn modelId="{980E4DF1-2767-4DD7-B3CB-A5C31DC8B279}" type="presParOf" srcId="{177F3EFC-4FFB-46D9-90B3-4723771E1975}" destId="{BAD1B17C-DB14-4F5B-9AEE-AA7FDA0C8ACE}" srcOrd="2" destOrd="0" presId="urn:microsoft.com/office/officeart/2011/layout/TabList"/>
    <dgm:cxn modelId="{35718F38-1262-4AA1-A63E-2A99FD82FFCC}" type="presParOf" srcId="{069CD9A6-C445-4FB4-A9AE-DE5B0D287112}" destId="{8E7EA498-6D64-4C5E-802E-2F40F75E749A}" srcOrd="4" destOrd="0" presId="urn:microsoft.com/office/officeart/2011/layout/TabList"/>
    <dgm:cxn modelId="{00FD5420-28A6-4ECD-8510-F6404D919EE0}" type="presParOf" srcId="{069CD9A6-C445-4FB4-A9AE-DE5B0D287112}" destId="{6042A235-07B3-4047-A315-E55653CDE55B}" srcOrd="5" destOrd="0" presId="urn:microsoft.com/office/officeart/2011/layout/TabList"/>
    <dgm:cxn modelId="{4D670316-AC27-46AF-A6B0-5C6328C0CB00}" type="presParOf" srcId="{069CD9A6-C445-4FB4-A9AE-DE5B0D287112}" destId="{E966A5E3-1558-45BC-9719-862077E54EFC}" srcOrd="6" destOrd="0" presId="urn:microsoft.com/office/officeart/2011/layout/TabList"/>
    <dgm:cxn modelId="{FA427F40-0306-4759-BFAD-DFA475AF4F51}" type="presParOf" srcId="{E966A5E3-1558-45BC-9719-862077E54EFC}" destId="{75375987-007C-4F99-8431-8251D10769EE}" srcOrd="0" destOrd="0" presId="urn:microsoft.com/office/officeart/2011/layout/TabList"/>
    <dgm:cxn modelId="{C4D190A3-6D46-4A19-9346-38F99E88BA0E}" type="presParOf" srcId="{E966A5E3-1558-45BC-9719-862077E54EFC}" destId="{DF710103-0032-4CB2-8B40-A2EA97122203}" srcOrd="1" destOrd="0" presId="urn:microsoft.com/office/officeart/2011/layout/TabList"/>
    <dgm:cxn modelId="{9358A628-2299-465B-9ADF-37ED88D400DA}" type="presParOf" srcId="{E966A5E3-1558-45BC-9719-862077E54EFC}" destId="{2EE44F83-047A-401B-8985-8A4359186FB5}" srcOrd="2" destOrd="0" presId="urn:microsoft.com/office/officeart/2011/layout/TabList"/>
    <dgm:cxn modelId="{3A4642FB-05CF-46BD-B548-F41209F210F3}" type="presParOf" srcId="{069CD9A6-C445-4FB4-A9AE-DE5B0D287112}" destId="{A383D2B1-7249-4BBA-9274-DFF70B17DE11}"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1 部分：深度學習簡介</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2 部分：神經網路的訓練方式</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3 部分：卷積神經網路</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4 部分：資料增強與部署</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5 部分：預先訓練的模型</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6 部分：先進架構</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電腦視覺</a:t>
          </a:r>
        </a:p>
        <a:p>
          <a:pPr marL="57150" lvl="1" indent="-57150" algn="l" defTabSz="444500">
            <a:lnSpc>
              <a:spcPct val="90000"/>
            </a:lnSpc>
            <a:spcBef>
              <a:spcPct val="0"/>
            </a:spcBef>
            <a:spcAft>
              <a:spcPct val="15000"/>
            </a:spcAft>
            <a:buChar char="•"/>
          </a:pPr>
          <a:r>
            <a:rPr lang="en-US" sz="1000" kern="1200"/>
            <a:t>視光學</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自然語言處理</a:t>
          </a:r>
        </a:p>
        <a:p>
          <a:pPr marL="57150" lvl="1" indent="-57150" algn="l" defTabSz="444500">
            <a:lnSpc>
              <a:spcPct val="90000"/>
            </a:lnSpc>
            <a:spcBef>
              <a:spcPct val="0"/>
            </a:spcBef>
            <a:spcAft>
              <a:spcPct val="15000"/>
            </a:spcAft>
            <a:buChar char="•"/>
          </a:pPr>
          <a:r>
            <a:rPr lang="en-US" sz="1000" kern="1200"/>
            <a:t>語言學</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強化學習</a:t>
          </a:r>
        </a:p>
        <a:p>
          <a:pPr marL="57150" lvl="1" indent="-57150" algn="l" defTabSz="444500">
            <a:lnSpc>
              <a:spcPct val="90000"/>
            </a:lnSpc>
            <a:spcBef>
              <a:spcPct val="0"/>
            </a:spcBef>
            <a:spcAft>
              <a:spcPct val="15000"/>
            </a:spcAft>
            <a:buChar char="•"/>
          </a:pPr>
          <a:r>
            <a:rPr lang="en-US" sz="1000" kern="1200"/>
            <a:t>遊戲理論</a:t>
          </a:r>
        </a:p>
        <a:p>
          <a:pPr marL="57150" lvl="1" indent="-57150" algn="l" defTabSz="444500">
            <a:lnSpc>
              <a:spcPct val="90000"/>
            </a:lnSpc>
            <a:spcBef>
              <a:spcPct val="0"/>
            </a:spcBef>
            <a:spcAft>
              <a:spcPct val="15000"/>
            </a:spcAft>
            <a:buChar char="•"/>
          </a:pPr>
          <a:r>
            <a:rPr lang="en-US" sz="1000" kern="1200"/>
            <a:t>心理學</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偵測異常狀況</a:t>
          </a:r>
        </a:p>
        <a:p>
          <a:pPr marL="57150" lvl="1" indent="-57150" algn="l" defTabSz="444500">
            <a:lnSpc>
              <a:spcPct val="90000"/>
            </a:lnSpc>
            <a:spcBef>
              <a:spcPct val="0"/>
            </a:spcBef>
            <a:spcAft>
              <a:spcPct val="15000"/>
            </a:spcAft>
            <a:buChar char="•"/>
          </a:pPr>
          <a:r>
            <a:rPr lang="en-US" sz="1000" kern="1200"/>
            <a:t>安全性</a:t>
          </a:r>
        </a:p>
        <a:p>
          <a:pPr marL="57150" lvl="1" indent="-57150" algn="l" defTabSz="444500">
            <a:lnSpc>
              <a:spcPct val="90000"/>
            </a:lnSpc>
            <a:spcBef>
              <a:spcPct val="0"/>
            </a:spcBef>
            <a:spcAft>
              <a:spcPct val="15000"/>
            </a:spcAft>
            <a:buChar char="•"/>
          </a:pPr>
          <a:r>
            <a:rPr lang="en-US" sz="1000" kern="1200"/>
            <a:t>醫學</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bg2">
            <a:lumMod val="50000"/>
          </a:schemeClr>
        </a:solidFill>
        <a:ln w="762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電腦視覺</a:t>
          </a:r>
        </a:p>
        <a:p>
          <a:pPr marL="57150" lvl="1" indent="-57150" algn="l" defTabSz="444500">
            <a:lnSpc>
              <a:spcPct val="90000"/>
            </a:lnSpc>
            <a:spcBef>
              <a:spcPct val="0"/>
            </a:spcBef>
            <a:spcAft>
              <a:spcPct val="15000"/>
            </a:spcAft>
            <a:buChar char="•"/>
          </a:pPr>
          <a:r>
            <a:rPr lang="en-US" sz="1000" kern="1200"/>
            <a:t>視光學</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自然語言處理</a:t>
          </a:r>
        </a:p>
        <a:p>
          <a:pPr marL="57150" lvl="1" indent="-57150" algn="l" defTabSz="444500">
            <a:lnSpc>
              <a:spcPct val="90000"/>
            </a:lnSpc>
            <a:spcBef>
              <a:spcPct val="0"/>
            </a:spcBef>
            <a:spcAft>
              <a:spcPct val="15000"/>
            </a:spcAft>
            <a:buChar char="•"/>
          </a:pPr>
          <a:r>
            <a:rPr lang="en-US" sz="1000" kern="1200"/>
            <a:t>語言學</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強化學習</a:t>
          </a:r>
        </a:p>
        <a:p>
          <a:pPr marL="57150" lvl="1" indent="-57150" algn="l" defTabSz="444500">
            <a:lnSpc>
              <a:spcPct val="90000"/>
            </a:lnSpc>
            <a:spcBef>
              <a:spcPct val="0"/>
            </a:spcBef>
            <a:spcAft>
              <a:spcPct val="15000"/>
            </a:spcAft>
            <a:buChar char="•"/>
          </a:pPr>
          <a:r>
            <a:rPr lang="en-US" sz="1000" kern="1200"/>
            <a:t>遊戲理論</a:t>
          </a:r>
        </a:p>
        <a:p>
          <a:pPr marL="57150" lvl="1" indent="-57150" algn="l" defTabSz="444500">
            <a:lnSpc>
              <a:spcPct val="90000"/>
            </a:lnSpc>
            <a:spcBef>
              <a:spcPct val="0"/>
            </a:spcBef>
            <a:spcAft>
              <a:spcPct val="15000"/>
            </a:spcAft>
            <a:buChar char="•"/>
          </a:pPr>
          <a:r>
            <a:rPr lang="en-US" sz="1000" kern="1200"/>
            <a:t>心理學</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偵測異常狀況</a:t>
          </a:r>
        </a:p>
        <a:p>
          <a:pPr marL="57150" lvl="1" indent="-57150" algn="l" defTabSz="444500">
            <a:lnSpc>
              <a:spcPct val="90000"/>
            </a:lnSpc>
            <a:spcBef>
              <a:spcPct val="0"/>
            </a:spcBef>
            <a:spcAft>
              <a:spcPct val="15000"/>
            </a:spcAft>
            <a:buChar char="•"/>
          </a:pPr>
          <a:r>
            <a:rPr lang="en-US" sz="1000" kern="1200"/>
            <a:t>安全性</a:t>
          </a:r>
        </a:p>
        <a:p>
          <a:pPr marL="57150" lvl="1" indent="-57150" algn="l" defTabSz="444500">
            <a:lnSpc>
              <a:spcPct val="90000"/>
            </a:lnSpc>
            <a:spcBef>
              <a:spcPct val="0"/>
            </a:spcBef>
            <a:spcAft>
              <a:spcPct val="15000"/>
            </a:spcAft>
            <a:buChar char="•"/>
          </a:pPr>
          <a:r>
            <a:rPr lang="en-US" sz="1000" kern="1200"/>
            <a:t>醫學</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電腦視覺</a:t>
          </a:r>
        </a:p>
        <a:p>
          <a:pPr marL="57150" lvl="1" indent="-57150" algn="l" defTabSz="444500">
            <a:lnSpc>
              <a:spcPct val="90000"/>
            </a:lnSpc>
            <a:spcBef>
              <a:spcPct val="0"/>
            </a:spcBef>
            <a:spcAft>
              <a:spcPct val="15000"/>
            </a:spcAft>
            <a:buChar char="•"/>
          </a:pPr>
          <a:r>
            <a:rPr lang="en-US" sz="1000" kern="1200"/>
            <a:t>視光學</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bg2">
            <a:lumMod val="5000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自然語言處理</a:t>
          </a:r>
        </a:p>
        <a:p>
          <a:pPr marL="57150" lvl="1" indent="-57150" algn="l" defTabSz="444500">
            <a:lnSpc>
              <a:spcPct val="90000"/>
            </a:lnSpc>
            <a:spcBef>
              <a:spcPct val="0"/>
            </a:spcBef>
            <a:spcAft>
              <a:spcPct val="15000"/>
            </a:spcAft>
            <a:buChar char="•"/>
          </a:pPr>
          <a:r>
            <a:rPr lang="en-US" sz="1000" kern="1200"/>
            <a:t>語言學</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強化學習</a:t>
          </a:r>
        </a:p>
        <a:p>
          <a:pPr marL="57150" lvl="1" indent="-57150" algn="l" defTabSz="444500">
            <a:lnSpc>
              <a:spcPct val="90000"/>
            </a:lnSpc>
            <a:spcBef>
              <a:spcPct val="0"/>
            </a:spcBef>
            <a:spcAft>
              <a:spcPct val="15000"/>
            </a:spcAft>
            <a:buChar char="•"/>
          </a:pPr>
          <a:r>
            <a:rPr lang="en-US" sz="1000" kern="1200"/>
            <a:t>遊戲理論</a:t>
          </a:r>
        </a:p>
        <a:p>
          <a:pPr marL="57150" lvl="1" indent="-57150" algn="l" defTabSz="444500">
            <a:lnSpc>
              <a:spcPct val="90000"/>
            </a:lnSpc>
            <a:spcBef>
              <a:spcPct val="0"/>
            </a:spcBef>
            <a:spcAft>
              <a:spcPct val="15000"/>
            </a:spcAft>
            <a:buChar char="•"/>
          </a:pPr>
          <a:r>
            <a:rPr lang="en-US" sz="1000" kern="1200"/>
            <a:t>心理學</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偵測異常狀況</a:t>
          </a:r>
        </a:p>
        <a:p>
          <a:pPr marL="57150" lvl="1" indent="-57150" algn="l" defTabSz="444500">
            <a:lnSpc>
              <a:spcPct val="90000"/>
            </a:lnSpc>
            <a:spcBef>
              <a:spcPct val="0"/>
            </a:spcBef>
            <a:spcAft>
              <a:spcPct val="15000"/>
            </a:spcAft>
            <a:buChar char="•"/>
          </a:pPr>
          <a:r>
            <a:rPr lang="en-US" sz="1000" kern="1200"/>
            <a:t>安全性</a:t>
          </a:r>
        </a:p>
        <a:p>
          <a:pPr marL="57150" lvl="1" indent="-57150" algn="l" defTabSz="444500">
            <a:lnSpc>
              <a:spcPct val="90000"/>
            </a:lnSpc>
            <a:spcBef>
              <a:spcPct val="0"/>
            </a:spcBef>
            <a:spcAft>
              <a:spcPct val="15000"/>
            </a:spcAft>
            <a:buChar char="•"/>
          </a:pPr>
          <a:r>
            <a:rPr lang="en-US" sz="1000" kern="1200"/>
            <a:t>醫學</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44F83-047A-401B-8985-8A4359186FB5}">
      <dsp:nvSpPr>
        <dsp:cNvPr id="0" name=""/>
        <dsp:cNvSpPr/>
      </dsp:nvSpPr>
      <dsp:spPr>
        <a:xfrm>
          <a:off x="0" y="2931975"/>
          <a:ext cx="404689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D1B17C-DB14-4F5B-9AEE-AA7FDA0C8ACE}">
      <dsp:nvSpPr>
        <dsp:cNvPr id="0" name=""/>
        <dsp:cNvSpPr/>
      </dsp:nvSpPr>
      <dsp:spPr>
        <a:xfrm>
          <a:off x="0" y="1672645"/>
          <a:ext cx="404689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F8AAD0-AF6F-41F2-9B4E-CC4CCD59B47F}">
      <dsp:nvSpPr>
        <dsp:cNvPr id="0" name=""/>
        <dsp:cNvSpPr/>
      </dsp:nvSpPr>
      <dsp:spPr>
        <a:xfrm>
          <a:off x="0" y="413315"/>
          <a:ext cx="404689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0287D-15BC-45FD-ACA1-8B513B50F92A}">
      <dsp:nvSpPr>
        <dsp:cNvPr id="0" name=""/>
        <dsp:cNvSpPr/>
      </dsp:nvSpPr>
      <dsp:spPr>
        <a:xfrm>
          <a:off x="1052191" y="460"/>
          <a:ext cx="2994699"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a:solidFill>
                <a:sysClr val="windowText" lastClr="000000"/>
              </a:solidFill>
            </a:rPr>
            <a:t>安裝 Docker</a:t>
          </a:r>
        </a:p>
      </dsp:txBody>
      <dsp:txXfrm>
        <a:off x="1052191" y="460"/>
        <a:ext cx="2994699" cy="412854"/>
      </dsp:txXfrm>
    </dsp:sp>
    <dsp:sp modelId="{D97534C4-7AE0-4ED7-8E88-067FD9364E5C}">
      <dsp:nvSpPr>
        <dsp:cNvPr id="0" name=""/>
        <dsp:cNvSpPr/>
      </dsp:nvSpPr>
      <dsp:spPr>
        <a:xfrm>
          <a:off x="0" y="460"/>
          <a:ext cx="1052191"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a:t>步驟 1</a:t>
          </a:r>
        </a:p>
      </dsp:txBody>
      <dsp:txXfrm>
        <a:off x="20157" y="20617"/>
        <a:ext cx="1011877" cy="392697"/>
      </dsp:txXfrm>
    </dsp:sp>
    <dsp:sp modelId="{B7EE45F1-A693-4155-A91B-DFB78CA26DFD}">
      <dsp:nvSpPr>
        <dsp:cNvPr id="0" name=""/>
        <dsp:cNvSpPr/>
      </dsp:nvSpPr>
      <dsp:spPr>
        <a:xfrm>
          <a:off x="0" y="413315"/>
          <a:ext cx="404689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r>
            <a:rPr lang="en-US" sz="1800" kern="1200" dirty="0">
              <a:solidFill>
                <a:sysClr val="windowText" lastClr="000000"/>
              </a:solidFill>
              <a:hlinkClick xmlns:r="http://schemas.openxmlformats.org/officeDocument/2006/relationships" r:id="rId1"/>
            </a:rPr>
            <a:t>https://www.docker.com/ (</a:t>
          </a:r>
          <a:r>
            <a:rPr lang="en-US" sz="1800" kern="1200" dirty="0" err="1">
              <a:solidFill>
                <a:sysClr val="windowText" lastClr="000000"/>
              </a:solidFill>
              <a:hlinkClick xmlns:r="http://schemas.openxmlformats.org/officeDocument/2006/relationships" r:id="rId1"/>
            </a:rPr>
            <a:t>英文</a:t>
          </a:r>
          <a:r>
            <a:rPr lang="en-US" sz="1800" kern="1200" dirty="0">
              <a:solidFill>
                <a:sysClr val="windowText" lastClr="000000"/>
              </a:solidFill>
              <a:hlinkClick xmlns:r="http://schemas.openxmlformats.org/officeDocument/2006/relationships" r:id="rId1"/>
            </a:rPr>
            <a:t>)</a:t>
          </a:r>
          <a:endParaRPr lang="en-US" sz="1800" kern="1200" dirty="0">
            <a:solidFill>
              <a:sysClr val="windowText" lastClr="000000"/>
            </a:solidFill>
          </a:endParaRPr>
        </a:p>
      </dsp:txBody>
      <dsp:txXfrm>
        <a:off x="0" y="413315"/>
        <a:ext cx="4046891" cy="825832"/>
      </dsp:txXfrm>
    </dsp:sp>
    <dsp:sp modelId="{228222BC-63A7-4F38-A2EE-607B26F6CCCB}">
      <dsp:nvSpPr>
        <dsp:cNvPr id="0" name=""/>
        <dsp:cNvSpPr/>
      </dsp:nvSpPr>
      <dsp:spPr>
        <a:xfrm>
          <a:off x="1052191" y="1259790"/>
          <a:ext cx="2994699"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a:solidFill>
                <a:schemeClr val="bg2"/>
              </a:solidFill>
            </a:rPr>
            <a:t>造訪 NGC 目錄</a:t>
          </a:r>
        </a:p>
      </dsp:txBody>
      <dsp:txXfrm>
        <a:off x="1052191" y="1259790"/>
        <a:ext cx="2994699" cy="412854"/>
      </dsp:txXfrm>
    </dsp:sp>
    <dsp:sp modelId="{9065B11A-B3C5-4F76-9369-8E13712F6578}">
      <dsp:nvSpPr>
        <dsp:cNvPr id="0" name=""/>
        <dsp:cNvSpPr/>
      </dsp:nvSpPr>
      <dsp:spPr>
        <a:xfrm>
          <a:off x="0" y="1259790"/>
          <a:ext cx="1052191"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a:t>步驟 2</a:t>
          </a:r>
        </a:p>
      </dsp:txBody>
      <dsp:txXfrm>
        <a:off x="20157" y="1279947"/>
        <a:ext cx="1011877" cy="392697"/>
      </dsp:txXfrm>
    </dsp:sp>
    <dsp:sp modelId="{8E7EA498-6D64-4C5E-802E-2F40F75E749A}">
      <dsp:nvSpPr>
        <dsp:cNvPr id="0" name=""/>
        <dsp:cNvSpPr/>
      </dsp:nvSpPr>
      <dsp:spPr>
        <a:xfrm>
          <a:off x="0" y="1672645"/>
          <a:ext cx="404689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en-US" sz="1800" kern="1200" dirty="0">
              <a:hlinkClick xmlns:r="http://schemas.openxmlformats.org/officeDocument/2006/relationships" r:id="rId2"/>
            </a:rPr>
            <a:t>https://ngc.nvidia.com/catalog/containers/nvidia:dli-dl-fundamentals (英文)</a:t>
          </a:r>
          <a:endParaRPr lang="en-US" sz="1800" kern="1200" dirty="0"/>
        </a:p>
      </dsp:txBody>
      <dsp:txXfrm>
        <a:off x="0" y="1672645"/>
        <a:ext cx="4046891" cy="825832"/>
      </dsp:txXfrm>
    </dsp:sp>
    <dsp:sp modelId="{75375987-007C-4F99-8431-8251D10769EE}">
      <dsp:nvSpPr>
        <dsp:cNvPr id="0" name=""/>
        <dsp:cNvSpPr/>
      </dsp:nvSpPr>
      <dsp:spPr>
        <a:xfrm>
          <a:off x="1052191" y="2519120"/>
          <a:ext cx="2994699"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a:solidFill>
                <a:schemeClr val="bg2"/>
              </a:solidFill>
            </a:rPr>
            <a:t>取得容器並執行</a:t>
          </a:r>
        </a:p>
      </dsp:txBody>
      <dsp:txXfrm>
        <a:off x="1052191" y="2519120"/>
        <a:ext cx="2994699" cy="412854"/>
      </dsp:txXfrm>
    </dsp:sp>
    <dsp:sp modelId="{DF710103-0032-4CB2-8B40-A2EA97122203}">
      <dsp:nvSpPr>
        <dsp:cNvPr id="0" name=""/>
        <dsp:cNvSpPr/>
      </dsp:nvSpPr>
      <dsp:spPr>
        <a:xfrm>
          <a:off x="0" y="2519120"/>
          <a:ext cx="1052191"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a:t>步驟 3</a:t>
          </a:r>
        </a:p>
      </dsp:txBody>
      <dsp:txXfrm>
        <a:off x="20157" y="2539277"/>
        <a:ext cx="1011877" cy="392697"/>
      </dsp:txXfrm>
    </dsp:sp>
    <dsp:sp modelId="{A383D2B1-7249-4BBA-9274-DFF70B17DE11}">
      <dsp:nvSpPr>
        <dsp:cNvPr id="0" name=""/>
        <dsp:cNvSpPr/>
      </dsp:nvSpPr>
      <dsp:spPr>
        <a:xfrm>
          <a:off x="0" y="2931975"/>
          <a:ext cx="404689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14300" lvl="1" indent="-114300" algn="l" defTabSz="533400">
            <a:lnSpc>
              <a:spcPct val="90000"/>
            </a:lnSpc>
            <a:spcBef>
              <a:spcPct val="0"/>
            </a:spcBef>
            <a:spcAft>
              <a:spcPct val="15000"/>
            </a:spcAft>
            <a:buNone/>
          </a:pPr>
          <a:r>
            <a:rPr lang="en-US" sz="1200" kern="1200">
              <a:solidFill>
                <a:schemeClr val="bg2"/>
              </a:solidFill>
            </a:rPr>
            <a:t>造訪 </a:t>
          </a:r>
          <a:r>
            <a:rPr lang="en-US" sz="1200" kern="1200">
              <a:solidFill>
                <a:schemeClr val="bg2"/>
              </a:solidFill>
              <a:hlinkClick xmlns:r="http://schemas.openxmlformats.org/officeDocument/2006/relationships" r:id="rId3"/>
            </a:rPr>
            <a:t>localhost:8888</a:t>
          </a:r>
          <a:r>
            <a:rPr lang="en-US" sz="1200" kern="1200">
              <a:solidFill>
                <a:schemeClr val="bg2"/>
              </a:solidFill>
            </a:rPr>
            <a:t> 以查看提供後續步驟專案的 </a:t>
          </a:r>
          <a:r>
            <a:rPr lang="en-US" sz="1200" kern="1200">
              <a:solidFill>
                <a:schemeClr val="bg2"/>
              </a:solidFill>
              <a:latin typeface="Arial"/>
            </a:rPr>
            <a:t>JupyterLab</a:t>
          </a:r>
          <a:r>
            <a:rPr lang="en-US" sz="1200" kern="1200">
              <a:solidFill>
                <a:schemeClr val="bg2"/>
              </a:solidFill>
            </a:rPr>
            <a:t> 環境</a:t>
          </a:r>
        </a:p>
      </dsp:txBody>
      <dsp:txXfrm>
        <a:off x="0" y="2931975"/>
        <a:ext cx="4046891" cy="8258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1/18/2021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8HyCNIVRbSU"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我們會先從簡單的句子開始，建立一個模型，該模型會在輸入一個單詞後嘗試預測下一個單詞並輸出。根據我們的字典，我們可能會預測到「dog (狗)」後面的單詞是「ate (吃)」或「barked (吠叫)」。我們會如何設定模型以做到這一點呢？</a:t>
            </a:r>
          </a:p>
          <a:p>
            <a:endParaRPr lang="en-US">
              <a:latin typeface="Trebuchet MS"/>
            </a:endParaRPr>
          </a:p>
          <a:p>
            <a:r>
              <a:rPr lang="en-US">
                <a:latin typeface="Trebuchet MS"/>
              </a:rPr>
              <a:t>雖然我們為每個單詞分配了一個數字，但單詞仍是類別變數。為了將單詞作為類別變數處理，我們會將每個單詞分配給一個輸入神經元。</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31533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從電腦的角度來看，它會將 1 分配給輸入的單詞，並將 0 分配給所有其他輸入的單詞。這叫做獨熱編碼，因為我們會將一個值設為 1 (熱)，而其他則全為冷 (0)。在輸出時，獨熱編碼會分配輸出單詞出現在輸入單詞之後的可能性百分比。</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94281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如果我們使用的是小型字典便能成功運作，但如果我們有數百萬個單詞，會發生什麼事？我們會因此擁有數百萬個權重！處理這種情況的一個技巧就是使用嵌入。假設我們有一個動物字典，而我們想用兩個數字來代表動物。我們可能會用兩種方法來描述這些動物，例如，牠們家畜/野生的程度和體型大/小。我們會將 - 1 分配給在家畜/野生尺度上完全屬於家畜的動物，並將 + 1 分配給在家畜/野生尺度上完全屬於野生的動物。</a:t>
            </a:r>
          </a:p>
          <a:p>
            <a:endParaRPr lang="en-US" dirty="0">
              <a:latin typeface="Trebuchet MS"/>
            </a:endParaRPr>
          </a:p>
          <a:p>
            <a:r>
              <a:rPr lang="en-US" dirty="0">
                <a:latin typeface="Trebuchet MS"/>
              </a:rPr>
              <a:t>這叫做嵌入，因為我們會運用更高的維度 (所有動物都為類別)，並將動物對應到較小的維度空間。我們在這裡使用兩個描述符，所以這是一種二維嵌入。如果我們使用三個描述符，例如家畜/野生、體型大/小和獵物/掠食者，便會是一種三維嵌入。</a:t>
            </a:r>
          </a:p>
          <a:p>
            <a:endParaRPr lang="en-US" dirty="0">
              <a:latin typeface="Trebuchet MS"/>
            </a:endParaRPr>
          </a:p>
          <a:p>
            <a:r>
              <a:rPr lang="en-US" dirty="0">
                <a:latin typeface="Trebuchet MS"/>
              </a:rPr>
              <a:t>以前，有一群語言學家曾試圖將值分配給單詞描述符來進行此練習。現在，我們可以使用神經網路。</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83872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當我們在神經網路中從較高維度的空間移到較低維度的空間時，就是技術上的嵌入。換句話說，只要我們從較多神經元移到較少神經元，就是在建立嵌入。較低維度中的神經元數量便是嵌入大小。</a:t>
            </a:r>
          </a:p>
          <a:p>
            <a:endParaRPr lang="en-US">
              <a:latin typeface="Trebuchet MS"/>
            </a:endParaRPr>
          </a:p>
          <a:p>
            <a:r>
              <a:rPr lang="en-US">
                <a:latin typeface="Trebuchet MS"/>
              </a:rPr>
              <a:t>最近人們常會使用遷移學習進行單詞嵌入。這和最近的研究結果一致。在今天的實驗中，我們將建立自己的模型以瞭解其運作方式。</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1844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Trebuchet MS"/>
              </a:rPr>
              <a:t>很好，現在我們知道要如何將單詞對應數字了。不過，如果我們要預測句子中的下一個單詞，我們需要有個方法可以擷取句子中使用的前幾個單詞。</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3667248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我們在這裡試著預測這些句子的第三個單詞，但這些句子的第一個單詞會對預測結果造成重大影響。</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501354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為了將第一個單詞保留在記憶體中，我們要建立遞歸神經網路，又名 RNN。看到實際使用狀況會更容易理解，所以讓我們來透過貓的範例進行逐步介紹。</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263742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讓我們先從貓的預測開始。我們會將 1 輸入到對應 cat (貓) 的神經元中，接著就像之前一樣，我們會得到下一個單詞的預測結果。</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093135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當我們執行此操作時，遞歸神經網路層的神經元會像一般神經元一樣輸出數字。</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739001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當我們輸入句子的下一個單詞時，會再次使用相同的輸出結果。一般來說，我們的網路會學習到本句開頭的「Cats (貓)」有特定含義，與本句子的其他部分不同。</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543918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我們會再次將我們的網路重新用在下一個單詞「say (說)」。當我們將它和「cats (貓)」的編碼結合在一起......</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397304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我們就會在遞歸神經網路中獲得新的編碼，以及句子中下一個單詞的全新預測結果。</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34061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在實驗中，我們將使用遞歸神經網路演變而成的模型，稱為長短期記憶單元或 LSTM。其不同之處在於長短期記憶有自己的一套神經元作為其記憶體。目的是要引起關注。如果在長短期記憶輸入長文字段落，模型在記住文字的關鍵元素方面，會表現得比較好。</a:t>
            </a:r>
          </a:p>
          <a:p>
            <a:endParaRPr lang="en-US" dirty="0"/>
          </a:p>
          <a:p>
            <a:r>
              <a:rPr lang="en-US" dirty="0"/>
              <a:t>如果你有興趣瞭解更多有關數學原理的資訊，請觀看這部優秀的動畫，其中含有詳細的介紹：</a:t>
            </a:r>
            <a:r>
              <a:rPr lang="en-US" dirty="0">
                <a:hlinkClick r:id="rId3"/>
              </a:rPr>
              <a:t>https://www.youtube.com/watch?v=8HyCNIVRbSU (英文)</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我們快要接近課程的尾聲了，因此在結束之前，讓我們先來看看如何進一步運用新技術。</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6037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掌握內嵌技術之後，就可以將自動編碼器作為下一步，因為這兩者具有高度相關性。</a:t>
            </a:r>
            <a:r>
              <a:rPr lang="en-US" b="0"/>
              <a:t> 與內嵌一樣，自動編碼器的其中一個目的就是取得更高維度的資料，並且能夠在較低維度的空間中表示。以下是我們的策略：我們會製作模型的鏡像影像，但具有較少的中間神經元。接著，我們會在訓練時將輸入作為輸出使用。</a:t>
            </a:r>
          </a:p>
          <a:p>
            <a:endParaRPr lang="en-US" b="0"/>
          </a:p>
          <a:p>
            <a:r>
              <a:rPr lang="en-US" b="0"/>
              <a:t>如同在上面的範例中，我們擷取了一個扁平化的影像，並且會訓練此模型輸出與輸入內容相同的扁平化影像。</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77609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如果我們會得到和輸入內容相同的結果，我們為什麼要執行這個複雜的流程呢？神奇的事情要發生了。訓練模型後，我們會直接從中間切開......</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4434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就會獲得一個編碼器和解碼器。這個模型有很多種很棒的用途。如果模型準確，我們只用幾個數字就可以儲存大量的資料，而且如果我們需要原始資料格式，也可以復原原始資料。</a:t>
            </a:r>
          </a:p>
          <a:p>
            <a:endParaRPr lang="en-US"/>
          </a:p>
          <a:p>
            <a:r>
              <a:rPr lang="en-US"/>
              <a:t>此模型的另一種用途是偵測異常狀況，在安全性、故障偵測和醫學方面都很有用。如果我們以大量資料訓練準確的自動編碼器，但有一些資料點的輸出與輸入明顯不同，那麼我們可能要將其視為需要特別關注的異常狀況。</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004915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接下來是生成對抗網路，又簡稱為 GAN。</a:t>
            </a:r>
          </a:p>
          <a:p>
            <a:r>
              <a:rPr lang="en-US" dirty="0">
                <a:latin typeface="Trebuchet MS"/>
              </a:rPr>
              <a:t>這是個有趣的技術，會有兩種模型。一種稱為產生器，另一種稱為鑑別器。簡單來說，兩種模型會相互對抗，因此叫做「對抗」網路。</a:t>
            </a:r>
          </a:p>
          <a:p>
            <a:endParaRPr lang="en-US" dirty="0"/>
          </a:p>
          <a:p>
            <a:r>
              <a:rPr lang="en-US" dirty="0"/>
              <a:t>讓我們先介紹鑑別器。鑑別器的目標是判斷輸入內容是否真實。假設我們想要製作一種模型，判斷出一幅畫是否是偽造的。我們拜訪了當地的美術館，館方提供我們許多真畫的影像。鑑別器的運作方式與我們今天較早的時候製作的模型相同：我們會輸入一張影像，鑑別器會傳回影像是否為真的預測結果。</a:t>
            </a:r>
          </a:p>
          <a:p>
            <a:endParaRPr lang="en-US" dirty="0"/>
          </a:p>
          <a:p>
            <a:r>
              <a:rPr lang="en-US" dirty="0"/>
              <a:t>不過，我們沒有很多藝術贗品。我們是好人，不會常常去黑市，因此我們需要有一種製作贗品的方法，讓鑑別器可以用於和真跡進行比較。這時候就會用到我們的另一個網路，也就是產生器。產生器會學習如何擷取隨機像素或「雜訊」，並將雜訊轉換成藝術贗品。產生器是透過欺騙鑑別器的能力優劣來學習。有充分的資料和訓練時間，這些假貨也可以製作得非常好，甚至能騙過人眼！</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943732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我們要討論的最後一個架構是強化學習。這比較不算是架構，而是一種能更聰明地使用我們今天學習製作的機器學習模型的方式。強化學習是源自於心理學中稱為延遲獎勵的概念：意思是我們為了稍後得到更好的獎勵而延後現在的獎勵。</a:t>
            </a:r>
          </a:p>
          <a:p>
            <a:endParaRPr lang="en-US" dirty="0"/>
          </a:p>
          <a:p>
            <a:r>
              <a:rPr lang="en-US" dirty="0"/>
              <a:t>左邊有一張我姊姊養的柯基犬的照片，牠正試著努力忍住不吃放在牠鼻子上的點心。如果你家裡有寵物，可能就會知道要教會寵物時間延遲的概念是非常困難的。但這是人類極其擅長的事。</a:t>
            </a:r>
          </a:p>
          <a:p>
            <a:endParaRPr lang="en-US" dirty="0"/>
          </a:p>
          <a:p>
            <a:r>
              <a:rPr lang="en-US" dirty="0"/>
              <a:t>在強化學習中，有兩種系統在執行：有試圖學習技能的主體 (或稱智慧)，以及主體需要做出反應的環境。使用強化學習的人有資料科學家，也有遊戲設計師。我們的神經網路會在主體中預測如何利用環境相關資訊，做出最適合的動作。環境可能會根據主題的動作發生改變，這就是需要遊戲設計師的原因。設計能反映真實世界狀況的環境，是一件相當困難的事。</a:t>
            </a:r>
          </a:p>
          <a:p>
            <a:endParaRPr lang="en-US" dirty="0"/>
          </a:p>
          <a:p>
            <a:r>
              <a:rPr lang="en-US" dirty="0"/>
              <a:t>主體中的神經網路只是我們建立主體的過程中所需的一部分。我們也需要給予主體記憶體，讓它能從過去的動作中學習，也要賦予其好奇心，讓它願意在學習過程中嘗試更多的新事物。</a:t>
            </a:r>
          </a:p>
          <a:p>
            <a:endParaRPr lang="en-US" dirty="0"/>
          </a:p>
          <a:p>
            <a:r>
              <a:rPr lang="en-US" dirty="0"/>
              <a:t>還記得我們在本課程剛開始時，曾談過人類學習的方式與人工智慧學習的方式有什麼不同嗎？其中大多的見解都來自強化學習。此領域在機器人和金融的應用中已經十分著名，但這也是一個很好的課題，能夠更清楚地瞭解人類的學習方式。這項技術需要花費時間和耐心才能學習新的技能，而且對於有點無所畏懼，又願意在犯錯中學習的人來說，也能更輕鬆地掌握主題。強化學習說明了我們的失敗與成功一樣，都是強大的教學工具。因此，我們真心地祝賀你今天在課程中學到了強化學習。如果對你來說很簡單，那很棒！但如果你覺得很難，也沒關係。接受挑戰，就會有更大的學習空間。</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4236740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下個實驗是最後一個實驗，因此，如果你有興趣，我們想要分享如何建立與我們在課堂中使用的相同編碼環境，讓你可以應用於自己的專案。</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45078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Docker 是個很實用的工具，可整合軟體堆疊，在其他機器上使用。這些套件稱為容器。它們與虛擬機器非常類似，但不同之處在於容器使用的是主機的作業系統和硬體，而不是使用模擬硬體。</a:t>
            </a:r>
          </a:p>
          <a:p>
            <a:pPr>
              <a:defRPr/>
            </a:pPr>
            <a:endParaRPr lang="en-US" dirty="0"/>
          </a:p>
          <a:p>
            <a:pPr>
              <a:defRPr/>
            </a:pPr>
            <a:r>
              <a:rPr lang="en-US" dirty="0"/>
              <a:t>NGC 是一款線上平台，可託管供免費下載的容器和其他人工智慧資源。</a:t>
            </a:r>
          </a:p>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02D639A-AF38-4D9A-897E-57859A70BDEB}"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1509884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731520" y="4560570"/>
            <a:ext cx="5852035" cy="4320664"/>
          </a:xfrm>
          <a:prstGeom prst="rect">
            <a:avLst/>
          </a:prstGeom>
        </p:spPr>
        <p:txBody>
          <a:bodyPr spcFirstLastPara="1" wrap="square" lIns="94835" tIns="94835" rIns="94835" bIns="94835" anchor="t" anchorCtr="0">
            <a:noAutofit/>
          </a:bodyPr>
          <a:lstStyle/>
          <a:p>
            <a:pPr marL="0" indent="0">
              <a:spcBef>
                <a:spcPts val="342"/>
              </a:spcBef>
            </a:pPr>
            <a:r>
              <a:rPr lang="en-US" dirty="0"/>
              <a:t>如果你知道如何使用 Docker，並擁有支援 CUDA </a:t>
            </a:r>
            <a:r>
              <a:rPr lang="en-US" b="0" i="0" dirty="0">
                <a:solidFill>
                  <a:srgbClr val="050505"/>
                </a:solidFill>
                <a:effectLst/>
                <a:latin typeface="Open Sans"/>
              </a:rPr>
              <a:t>10.0、10.1 或 10.2 的機器，就可以輕鬆地為此課程重新建立環境。我們不會介紹 Docker 的安裝方式，因為每個人的機器安裝方式都會不同。一旦安裝好 Docker，就能夠輕鬆上手。「docker run」將執行容器，如果容器有外露式連接埠，便可以透過命令列和瀏覽器取得容器的內容。</a:t>
            </a:r>
          </a:p>
          <a:p>
            <a:pPr marL="0" indent="0">
              <a:spcBef>
                <a:spcPts val="342"/>
              </a:spcBef>
            </a:pPr>
            <a:endParaRPr lang="en-US" b="0" i="0" dirty="0">
              <a:solidFill>
                <a:srgbClr val="050505"/>
              </a:solidFill>
              <a:effectLst/>
              <a:latin typeface="Open Sans"/>
            </a:endParaRPr>
          </a:p>
          <a:p>
            <a:pPr marL="0" indent="0">
              <a:spcBef>
                <a:spcPts val="342"/>
              </a:spcBef>
            </a:pPr>
            <a:r>
              <a:rPr lang="en-US" b="0" i="0" dirty="0">
                <a:solidFill>
                  <a:srgbClr val="050505"/>
                </a:solidFill>
                <a:effectLst/>
                <a:latin typeface="Open Sans"/>
              </a:rPr>
              <a:t>在 DLI (深度學習機構) 中，我們為 Docker 容器中的課程準備了進一步說明的教材。容器建立的 JupyterLab 環境與我們在課堂中使用的環境相同，所以你可以在自己的本機上進行安裝。請參閱上方連結，瞭解關於設定此容器及執行方式的詳細說明。</a:t>
            </a:r>
            <a:endParaRPr lang="en-US" dirty="0"/>
          </a:p>
        </p:txBody>
      </p:sp>
      <p:sp>
        <p:nvSpPr>
          <p:cNvPr id="180" name="Shape 180"/>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01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在結束課程之前，讓我們快速地進行一次思想實驗，以便更深入瞭解電腦智慧。</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4291111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假設有一個人被鎖在房間中，人們將與火箭科學相關的方程式從門縫下滑進房間給他。房間內的人完全不瞭解火箭科學，但根據紙張上的符號，他會得到一系列指示。被鎖住的人遵循指示，並將解決方案寫在一張紙上，從門縫下傳回。被鎖住的人就像電腦一樣，遵循一系列指示來輸出結果，而房間外的人沒有比較聰明，都相信被鎖住的人是火箭科學家。</a:t>
            </a:r>
          </a:p>
          <a:p>
            <a:endParaRPr lang="en-US" dirty="0"/>
          </a:p>
          <a:p>
            <a:r>
              <a:rPr lang="en-US" dirty="0"/>
              <a:t>我的問題是，在什麼時間點會從模仿變成真正的理解？當人類第一次學習數學運算時，是透過複製來學習，就像是記住時程表。我們可以花一整天爭論界線在哪裡，但重點是：</a:t>
            </a:r>
          </a:p>
          <a:p>
            <a:endParaRPr lang="en-US" dirty="0"/>
          </a:p>
          <a:p>
            <a:r>
              <a:rPr lang="en-US" dirty="0"/>
              <a:t>人工智慧中最大的突破，是由不僅瞭解電腦還能以數學方法表達人類思考方式的人們所達成。看看你是否能以電腦可解讀的方式定義「理解」，就能協助電腦從模仿變成真正的理解。</a:t>
            </a:r>
          </a:p>
          <a:p>
            <a:endParaRPr lang="en-US" dirty="0"/>
          </a:p>
          <a:p>
            <a:r>
              <a:rPr lang="en-US" dirty="0">
                <a:hlinkClick r:id="rId3"/>
              </a:rPr>
              <a:t>https://plato.stanford.edu/entries/chinese-room/ (英文)</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440558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課程暫時就到這邊結束了。感謝你的參與。</a:t>
            </a:r>
          </a:p>
          <a:p>
            <a:r>
              <a:rPr lang="en-GB" dirty="0"/>
              <a:t>好，最後一個實驗！祝你好運！</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35</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現在，我們已經掌握了神經網路的基本原理，要來簡單地概述一些更先進的神經網路架構。</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人工智慧的最終目標是解決問題，而且要和人類做得一樣好，甚至是更好。我們越努力尋找人工智慧的實際用途，就越能瞭解人類思考與運作的方式。</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例如，我們今天大部分的時候都在談人工智慧在電腦視覺領域中的使用方式。但我們在這個領域只進行了初步研究。電腦視覺中的許多突破性發展都必須要透過更瞭解我們自己人體的構造才能夠達成。</a:t>
            </a:r>
          </a:p>
          <a:p>
            <a:endParaRPr lang="en-US" dirty="0"/>
          </a:p>
          <a:p>
            <a:r>
              <a:rPr lang="en-US" dirty="0">
                <a:latin typeface="Trebuchet MS"/>
              </a:rPr>
              <a:t>你曾想過為什麼電腦會有紅色、綠色和藍色三種色頻嗎？選擇這樣的顏色並不是巧合。人眼中有稱為感光細胞的特殊細胞，而且有分別能辨別紅色、綠色和藍色光線的感光細胞。因此，當提出要在電腦使用 RGB 資料結構時，人體構造是其中一大考量。</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53467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讓我們換個話題，並嘗試實作自然語言處理，目標是製作能以人類的方式感知和產生語言的人工智慧。這裡有許多有趣的機制。首先，為了讓電腦能接收所有資訊，就必須將資訊轉換為數字。我們要如何做到這一點呢？除此之外，選擇文字的順序也很重要。我們要如何擷取句子結構？</a:t>
            </a:r>
          </a:p>
          <a:p>
            <a:endParaRPr lang="en-US"/>
          </a:p>
          <a:p>
            <a:r>
              <a:rPr lang="en-US">
                <a:latin typeface="Trebuchet MS"/>
              </a:rPr>
              <a:t>考慮到這一點，你就會發現人類能夠透過語言互相溝通是件多麼了不起的事情。圖靈測試時間！這些課程筆記是由人類還是機器撰寫的？我們期待在課程意見回饋中看到你的答案 : )</a:t>
            </a:r>
            <a:endParaRPr lang="en-US">
              <a:latin typeface="Trebuchet MS"/>
              <a:sym typeface="Wingdings" panose="05000000000000000000" pitchFamily="2" charset="2"/>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409127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和電腦視覺一樣，我們僅能介紹自然語言處理的一小部分。儘管如此，我們還是會學習幾個有趣的技巧來協助我們瞭解。</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假設我們要製作克服寫作瓶頸的工具。我們提供句子的前幾個單詞，想讓模型填入其餘部分將句子完成。</a:t>
            </a:r>
          </a:p>
          <a:p>
            <a:endParaRPr lang="en-US" dirty="0">
              <a:latin typeface="Trebuchet MS"/>
            </a:endParaRPr>
          </a:p>
          <a:p>
            <a:r>
              <a:rPr lang="en-US" dirty="0">
                <a:latin typeface="Trebuchet MS"/>
              </a:rPr>
              <a:t>我們需要解決的第一件事就是想出要如何用數字表示文字？當人們第一次遇到此問題時，提出的一種解決方案就是製作自己的字典。我們將擷取每個獨特的單詞、為其分配一個數字，並將這個單詞清單稱為我們的字典。接著我們可以透過字典執行我們的句子，讓每個單詞都分配到一個數字。執行此動作的函數稱為標記化。</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327590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058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6030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82199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822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4811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7819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15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70645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07850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80167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Title Slide" preserve="1">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8"/>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18" name="Google Shape;18;p28" descr="A picture containing text  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19" name="Google Shape;19;p28"/>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28"/>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83289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Closing Slide" preserve="1">
  <p:cSld name="Closing Slide">
    <p:bg>
      <p:bgPr>
        <a:solidFill>
          <a:schemeClr val="lt1"/>
        </a:solidFill>
        <a:effectLst/>
      </p:bgPr>
    </p:bg>
    <p:spTree>
      <p:nvGrpSpPr>
        <p:cNvPr id="1" name="Shape 42"/>
        <p:cNvGrpSpPr/>
        <p:nvPr/>
      </p:nvGrpSpPr>
      <p:grpSpPr>
        <a:xfrm>
          <a:off x="0" y="0"/>
          <a:ext cx="0" cy="0"/>
          <a:chOff x="0" y="0"/>
          <a:chExt cx="0" cy="0"/>
        </a:xfrm>
      </p:grpSpPr>
      <p:pic>
        <p:nvPicPr>
          <p:cNvPr id="43" name="Google Shape;43;p34" descr="A close up of a spider  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44" name="Google Shape;44;p34" descr="A picture containing text  Description automatically generated"/>
          <p:cNvPicPr preferRelativeResize="0"/>
          <p:nvPr/>
        </p:nvPicPr>
        <p:blipFill rotWithShape="1">
          <a:blip r:embed="rId3">
            <a:alphaModFix/>
          </a:blip>
          <a:srcRect/>
          <a:stretch/>
        </p:blipFill>
        <p:spPr>
          <a:xfrm>
            <a:off x="8913889" y="4436465"/>
            <a:ext cx="1601595" cy="1298628"/>
          </a:xfrm>
          <a:prstGeom prst="rect">
            <a:avLst/>
          </a:prstGeom>
          <a:noFill/>
          <a:ln>
            <a:noFill/>
          </a:ln>
        </p:spPr>
      </p:pic>
    </p:spTree>
    <p:extLst>
      <p:ext uri="{BB962C8B-B14F-4D97-AF65-F5344CB8AC3E}">
        <p14:creationId xmlns:p14="http://schemas.microsoft.com/office/powerpoint/2010/main" val="345046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FIDENTIAL" preserve="1">
  <p:cSld name="CONFIDENTIAL">
    <p:spTree>
      <p:nvGrpSpPr>
        <p:cNvPr id="1" name="Shape 45"/>
        <p:cNvGrpSpPr/>
        <p:nvPr/>
      </p:nvGrpSpPr>
      <p:grpSpPr>
        <a:xfrm>
          <a:off x="0" y="0"/>
          <a:ext cx="0" cy="0"/>
          <a:chOff x="0" y="0"/>
          <a:chExt cx="0" cy="0"/>
        </a:xfrm>
      </p:grpSpPr>
      <p:sp>
        <p:nvSpPr>
          <p:cNvPr id="46" name="Google Shape;46;p3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3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35"/>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34257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35106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Alternate Layout" preserve="1">
  <p:cSld name="Alternate Layout">
    <p:spTree>
      <p:nvGrpSpPr>
        <p:cNvPr id="1" name="Shape 60"/>
        <p:cNvGrpSpPr/>
        <p:nvPr/>
      </p:nvGrpSpPr>
      <p:grpSpPr>
        <a:xfrm>
          <a:off x="0" y="0"/>
          <a:ext cx="0" cy="0"/>
          <a:chOff x="0" y="0"/>
          <a:chExt cx="0" cy="0"/>
        </a:xfrm>
      </p:grpSpPr>
      <p:sp>
        <p:nvSpPr>
          <p:cNvPr id="61" name="Google Shape;61;p38"/>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3" name="Google Shape;63;p38"/>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38"/>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9258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5"/>
        <p:cNvGrpSpPr/>
        <p:nvPr/>
      </p:nvGrpSpPr>
      <p:grpSpPr>
        <a:xfrm>
          <a:off x="0" y="0"/>
          <a:ext cx="0" cy="0"/>
          <a:chOff x="0" y="0"/>
          <a:chExt cx="0" cy="0"/>
        </a:xfrm>
      </p:grpSpPr>
      <p:pic>
        <p:nvPicPr>
          <p:cNvPr id="66" name="Google Shape;66;p39" descr="A close up of a logo  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extLst>
      <p:ext uri="{BB962C8B-B14F-4D97-AF65-F5344CB8AC3E}">
        <p14:creationId xmlns:p14="http://schemas.microsoft.com/office/powerpoint/2010/main" val="174261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67"/>
        <p:cNvGrpSpPr/>
        <p:nvPr/>
      </p:nvGrpSpPr>
      <p:grpSpPr>
        <a:xfrm>
          <a:off x="0" y="0"/>
          <a:ext cx="0" cy="0"/>
          <a:chOff x="0" y="0"/>
          <a:chExt cx="0" cy="0"/>
        </a:xfrm>
      </p:grpSpPr>
      <p:sp>
        <p:nvSpPr>
          <p:cNvPr id="68" name="Google Shape;68;p4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40"/>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57322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Embargo Layout" preserve="1">
  <p:cSld name="Embargo Layout">
    <p:spTree>
      <p:nvGrpSpPr>
        <p:cNvPr id="1" name="Shape 70"/>
        <p:cNvGrpSpPr/>
        <p:nvPr/>
      </p:nvGrpSpPr>
      <p:grpSpPr>
        <a:xfrm>
          <a:off x="0" y="0"/>
          <a:ext cx="0" cy="0"/>
          <a:chOff x="0" y="0"/>
          <a:chExt cx="0" cy="0"/>
        </a:xfrm>
      </p:grpSpPr>
      <p:grpSp>
        <p:nvGrpSpPr>
          <p:cNvPr id="71" name="Google Shape;71;p41"/>
          <p:cNvGrpSpPr/>
          <p:nvPr/>
        </p:nvGrpSpPr>
        <p:grpSpPr>
          <a:xfrm>
            <a:off x="-1327308" y="-404866"/>
            <a:ext cx="13626669" cy="6983326"/>
            <a:chOff x="-1327308" y="-404866"/>
            <a:chExt cx="13626669" cy="6983326"/>
          </a:xfrm>
        </p:grpSpPr>
        <p:sp>
          <p:nvSpPr>
            <p:cNvPr id="72" name="Google Shape;72;p41"/>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41"/>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41"/>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41"/>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41"/>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41"/>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41"/>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41"/>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41"/>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 name="Google Shape;81;p41"/>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41"/>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41"/>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41"/>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41"/>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41"/>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41"/>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41"/>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41"/>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41"/>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1" name="Google Shape;91;p41"/>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41"/>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41"/>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41"/>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5" name="Google Shape;95;p41"/>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41"/>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41"/>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41"/>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41"/>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41"/>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41"/>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41"/>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41"/>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41"/>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41"/>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41"/>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41"/>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41"/>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41"/>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41"/>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41"/>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41"/>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41"/>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41"/>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41"/>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41"/>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41"/>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41"/>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41"/>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41"/>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41"/>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41"/>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41"/>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41"/>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41"/>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41"/>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41"/>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41"/>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41"/>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41"/>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41"/>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41"/>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41"/>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41"/>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41"/>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41"/>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41"/>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41"/>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41"/>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41"/>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41"/>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41"/>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41"/>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41"/>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41"/>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41"/>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41"/>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41"/>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41"/>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41"/>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41"/>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41"/>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41"/>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41"/>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41"/>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41"/>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41"/>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41"/>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41"/>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41"/>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41"/>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41"/>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41"/>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41"/>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41"/>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41"/>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41"/>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41"/>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41"/>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41"/>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41"/>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41"/>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41"/>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41"/>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41"/>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41"/>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41"/>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41"/>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41"/>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41"/>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41"/>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41"/>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41"/>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41"/>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41"/>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41"/>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41"/>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41"/>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41"/>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41"/>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41"/>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41"/>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41"/>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41"/>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41"/>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41"/>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41"/>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41"/>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41"/>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41"/>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41"/>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41"/>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41"/>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41"/>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41"/>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41"/>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41"/>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41"/>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41"/>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41"/>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41"/>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41"/>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41"/>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41"/>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41"/>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41"/>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41"/>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41"/>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41"/>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41"/>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41"/>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41"/>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41"/>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41"/>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41"/>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41"/>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41"/>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41"/>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41"/>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41"/>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41"/>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41"/>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41"/>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41"/>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41"/>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41"/>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41"/>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41"/>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41"/>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41"/>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41"/>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41"/>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41"/>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41"/>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41"/>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41"/>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41"/>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41"/>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41"/>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41"/>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41"/>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41"/>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41"/>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41"/>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41"/>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41"/>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41"/>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41"/>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41"/>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41"/>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41"/>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41"/>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41"/>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41"/>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41"/>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41"/>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41"/>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41"/>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41"/>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41"/>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41"/>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41"/>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41"/>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41"/>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41"/>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41"/>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41"/>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41"/>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41"/>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41"/>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41"/>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41"/>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41"/>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41"/>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41"/>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41"/>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41"/>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41"/>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41"/>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41"/>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41"/>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41"/>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41"/>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41"/>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41"/>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41"/>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41"/>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41"/>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41"/>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41"/>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41"/>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41"/>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41"/>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41"/>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41"/>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41"/>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41"/>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41"/>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41"/>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41"/>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41"/>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41"/>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41"/>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41"/>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41"/>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41"/>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41"/>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41"/>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41"/>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41"/>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41"/>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41"/>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41"/>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41"/>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41"/>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41"/>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41"/>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41"/>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41"/>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30" name="Google Shape;330;p41"/>
            <p:cNvGrpSpPr/>
            <p:nvPr/>
          </p:nvGrpSpPr>
          <p:grpSpPr>
            <a:xfrm>
              <a:off x="-664463" y="1060450"/>
              <a:ext cx="2884436" cy="4051302"/>
              <a:chOff x="-831850" y="581026"/>
              <a:chExt cx="3567113" cy="5010150"/>
            </a:xfrm>
          </p:grpSpPr>
          <p:sp>
            <p:nvSpPr>
              <p:cNvPr id="331" name="Google Shape;331;p41"/>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41"/>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41"/>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34" name="Google Shape;334;p41"/>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41"/>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41"/>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41"/>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38" name="Google Shape;338;p41"/>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41"/>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71687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Video" preserve="1">
  <p:cSld name="Video">
    <p:spTree>
      <p:nvGrpSpPr>
        <p:cNvPr id="1" name="Shape 340"/>
        <p:cNvGrpSpPr/>
        <p:nvPr/>
      </p:nvGrpSpPr>
      <p:grpSpPr>
        <a:xfrm>
          <a:off x="0" y="0"/>
          <a:ext cx="0" cy="0"/>
          <a:chOff x="0" y="0"/>
          <a:chExt cx="0" cy="0"/>
        </a:xfrm>
      </p:grpSpPr>
      <p:sp>
        <p:nvSpPr>
          <p:cNvPr id="341" name="Google Shape;341;p42"/>
          <p:cNvSpPr/>
          <p:nvPr/>
        </p:nvSpPr>
        <p:spPr>
          <a:xfrm>
            <a:off x="9859926" y="5721963"/>
            <a:ext cx="1006548" cy="3173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68736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preserve="1">
  <p:cSld name="Blank">
    <p:spTree>
      <p:nvGrpSpPr>
        <p:cNvPr id="1" name="Shape 342"/>
        <p:cNvGrpSpPr/>
        <p:nvPr/>
      </p:nvGrpSpPr>
      <p:grpSpPr>
        <a:xfrm>
          <a:off x="0" y="0"/>
          <a:ext cx="0" cy="0"/>
          <a:chOff x="0" y="0"/>
          <a:chExt cx="0" cy="0"/>
        </a:xfrm>
      </p:grpSpPr>
      <p:sp>
        <p:nvSpPr>
          <p:cNvPr id="343" name="Google Shape;343;p4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8300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EMO Placeholder" type="titleOnly" preserve="1">
  <p:cSld name="DEMO Placeholder">
    <p:spTree>
      <p:nvGrpSpPr>
        <p:cNvPr id="1" name="Shape 344"/>
        <p:cNvGrpSpPr/>
        <p:nvPr/>
      </p:nvGrpSpPr>
      <p:grpSpPr>
        <a:xfrm>
          <a:off x="0" y="0"/>
          <a:ext cx="0" cy="0"/>
          <a:chOff x="0" y="0"/>
          <a:chExt cx="0" cy="0"/>
        </a:xfrm>
      </p:grpSpPr>
      <p:sp>
        <p:nvSpPr>
          <p:cNvPr id="345" name="Google Shape;345;p4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44"/>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15286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347"/>
        <p:cNvGrpSpPr/>
        <p:nvPr/>
      </p:nvGrpSpPr>
      <p:grpSpPr>
        <a:xfrm>
          <a:off x="0" y="0"/>
          <a:ext cx="0" cy="0"/>
          <a:chOff x="0" y="0"/>
          <a:chExt cx="0" cy="0"/>
        </a:xfrm>
      </p:grpSpPr>
      <p:pic>
        <p:nvPicPr>
          <p:cNvPr id="348" name="Google Shape;348;p45" descr="A close up of an object  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extLst>
      <p:ext uri="{BB962C8B-B14F-4D97-AF65-F5344CB8AC3E}">
        <p14:creationId xmlns:p14="http://schemas.microsoft.com/office/powerpoint/2010/main" val="403935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24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7525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5228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72" name="Google Shape;72;p17"/>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548640" lvl="0" indent="-358140" algn="l" rtl="0">
              <a:lnSpc>
                <a:spcPct val="90000"/>
              </a:lnSpc>
              <a:spcBef>
                <a:spcPts val="960"/>
              </a:spcBef>
              <a:spcAft>
                <a:spcPts val="0"/>
              </a:spcAft>
              <a:buClr>
                <a:schemeClr val="dk1"/>
              </a:buClr>
              <a:buSzPts val="1100"/>
              <a:buFont typeface="Trebuchet MS"/>
              <a:buChar char="•"/>
              <a:defRPr sz="1800">
                <a:solidFill>
                  <a:schemeClr val="dk2"/>
                </a:solidFill>
              </a:defRPr>
            </a:lvl1pPr>
            <a:lvl2pPr marL="1097280" lvl="1" indent="-350520" algn="l" rtl="0">
              <a:lnSpc>
                <a:spcPct val="90000"/>
              </a:lnSpc>
              <a:spcBef>
                <a:spcPts val="960"/>
              </a:spcBef>
              <a:spcAft>
                <a:spcPts val="0"/>
              </a:spcAft>
              <a:buClr>
                <a:schemeClr val="dk1"/>
              </a:buClr>
              <a:buSzPts val="1000"/>
              <a:buFont typeface="Trebuchet MS"/>
              <a:buChar char="•"/>
              <a:defRPr sz="1560">
                <a:solidFill>
                  <a:schemeClr val="dk2"/>
                </a:solidFill>
              </a:defRPr>
            </a:lvl2pPr>
            <a:lvl3pPr marL="1645920" lvl="2" indent="-342900" algn="l" rtl="0">
              <a:lnSpc>
                <a:spcPct val="90000"/>
              </a:lnSpc>
              <a:spcBef>
                <a:spcPts val="960"/>
              </a:spcBef>
              <a:spcAft>
                <a:spcPts val="0"/>
              </a:spcAft>
              <a:buClr>
                <a:schemeClr val="dk1"/>
              </a:buClr>
              <a:buSzPts val="900"/>
              <a:buFont typeface="Trebuchet MS"/>
              <a:buChar char="•"/>
              <a:defRPr sz="1440">
                <a:solidFill>
                  <a:schemeClr val="dk2"/>
                </a:solidFill>
              </a:defRPr>
            </a:lvl3pPr>
            <a:lvl4pPr marL="2194560" lvl="3" indent="-388620" algn="l" rtl="0">
              <a:spcBef>
                <a:spcPts val="960"/>
              </a:spcBef>
              <a:spcAft>
                <a:spcPts val="0"/>
              </a:spcAft>
              <a:buClr>
                <a:schemeClr val="dk1"/>
              </a:buClr>
              <a:buSzPts val="1500"/>
              <a:buFont typeface="Noto Sans Symbols"/>
              <a:buChar char="▪"/>
              <a:defRPr sz="1800">
                <a:solidFill>
                  <a:schemeClr val="lt1"/>
                </a:solidFill>
              </a:defRPr>
            </a:lvl4pPr>
            <a:lvl5pPr marL="2743200" lvl="4" indent="-403860" algn="l" rtl="0">
              <a:spcBef>
                <a:spcPts val="360"/>
              </a:spcBef>
              <a:spcAft>
                <a:spcPts val="0"/>
              </a:spcAft>
              <a:buClr>
                <a:schemeClr val="dk1"/>
              </a:buClr>
              <a:buSzPts val="1700"/>
              <a:buFont typeface="Noto Sans Symbols"/>
              <a:buChar char="▪"/>
              <a:defRPr>
                <a:solidFill>
                  <a:schemeClr val="lt1"/>
                </a:solidFill>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
        <p:nvSpPr>
          <p:cNvPr id="73" name="Google Shape;73;p17"/>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548640" lvl="0" indent="-274320" algn="ctr" rtl="0">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80" lvl="1"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920" lvl="2"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60" lvl="3" indent="-274320" algn="ctr" rtl="0">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200" lvl="4" indent="-274320" algn="ctr" rtl="0">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9942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76516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950216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341156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521324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33628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9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49233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64931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1/18/2021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9515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467819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916726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708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7795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C9BBAA96-8E11-4693-9D2C-B9A09C9EDE6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31A82D87-06D2-4577-8BE1-FCA4A756D6A6}"/>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EE7370-E8BD-4D21-8ADB-FD0EC53DE04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A3B96E76-2018-4620-924E-D2798ACE8D7C}"/>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10644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7563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3093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0212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981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831D909-248F-4CE7-BB5A-95C08A81BD0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5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369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9F7E9A3-0A81-4C26-A7F7-E5A8839E70F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F3D7BF8-6409-469C-BC72-8811E7F15F5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75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5338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3396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3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44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0AF0B45A-9961-4F4B-8C1C-9374A2EEF1E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0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93850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50150214"/>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9696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6835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8352812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157665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1140383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140544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1054593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8112109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849621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1566788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41303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8752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95834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80911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448719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35088415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993943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8601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796282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477225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78255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915693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7271579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9225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v="urn:schemas-microsoft-com:vml" xmlns:pvml="urn:schemas-microsoft-com:office:powerpoint" xmlns:p15="http://schemas.microsoft.com/office/powerpoint/2012/main" xmlns:o="urn:schemas-microsoft-com:office:office" xmlns:mv="urn:schemas-microsoft-com:mac:vml" xmlns:dgm="http://schemas.openxmlformats.org/drawingml/2006/diagram" xmlns:com="http://schemas.openxmlformats.org/drawingml/2006/compatibility" xmlns:c="http://schemas.openxmlformats.org/drawingml/2006/chart"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42334630"/>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2819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185393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801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483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53368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832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7857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436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1259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1489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9195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88895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6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41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245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75599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950703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69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a:solidFill>
                  <a:srgbClr val="000000"/>
                </a:solidFill>
                <a:latin typeface="Trebuchet MS"/>
              </a:rPr>
              <a:t>NVIDIA CONFIDENTIAL. DO NOT DISTRIBUTE.</a:t>
            </a:r>
          </a:p>
        </p:txBody>
      </p:sp>
    </p:spTree>
    <p:extLst>
      <p:ext uri="{BB962C8B-B14F-4D97-AF65-F5344CB8AC3E}">
        <p14:creationId xmlns:p14="http://schemas.microsoft.com/office/powerpoint/2010/main" val="30138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11.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8.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image" Target="../media/image30.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theme" Target="../theme/theme9.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按一下以編輯母片標題樣式</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按一下以編輯母片文字樣式</a:t>
            </a:r>
          </a:p>
          <a:p>
            <a:pPr lvl="1"/>
            <a:r>
              <a:rPr lang="en-US"/>
              <a:t>第二層</a:t>
            </a:r>
          </a:p>
          <a:p>
            <a:pPr lvl="2"/>
            <a:r>
              <a:rPr lang="en-US"/>
              <a:t>第三層</a:t>
            </a:r>
          </a:p>
          <a:p>
            <a:pPr lvl="3"/>
            <a:r>
              <a:rPr lang="en-US"/>
              <a:t>第四層</a:t>
            </a:r>
          </a:p>
          <a:p>
            <a:pPr lvl="4"/>
            <a:r>
              <a:rPr lang="en-US"/>
              <a:t>第五層</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1/18/2021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492106983"/>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E5F04E61-6385-4795-86A9-65C7A478A8BD}"/>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222566873"/>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103843620"/>
      </p:ext>
    </p:extLst>
  </p:cSld>
  <p:clrMap bg1="lt1" tx1="dk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004018305"/>
      </p:ext>
    </p:extLst>
  </p:cSld>
  <p:clrMap bg1="lt1" tx1="dk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按一下以編輯母片標題樣式</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14610574"/>
      </p:ext>
    </p:extLst>
  </p:cSld>
  <p:clrMap bg1="dk2" tx1="lt1" bg2="dk1" tx2="lt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a:solidFill>
                  <a:srgbClr val="007450">
                    <a:lumMod val="60000"/>
                    <a:lumOff val="40000"/>
                  </a:srgbClr>
                </a:solidFill>
              </a:rPr>
              <a:t> </a:t>
            </a: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405292037"/>
      </p:ext>
    </p:extLst>
  </p:cSld>
  <p:clrMap bg1="dk2" tx1="lt1" bg2="dk1"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1"/>
        <p:cNvGrpSpPr/>
        <p:nvPr/>
      </p:nvGrpSpPr>
      <p:grpSpPr>
        <a:xfrm>
          <a:off x="0" y="0"/>
          <a:ext cx="0" cy="0"/>
          <a:chOff x="0" y="0"/>
          <a:chExt cx="0" cy="0"/>
        </a:xfrm>
      </p:grpSpPr>
      <p:sp>
        <p:nvSpPr>
          <p:cNvPr id="12" name="Google Shape;12;p27"/>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27"/>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27"/>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27"/>
          <p:cNvPicPr preferRelativeResize="0"/>
          <p:nvPr/>
        </p:nvPicPr>
        <p:blipFill rotWithShape="1">
          <a:blip r:embed="rId18">
            <a:alphaModFix/>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554122791"/>
      </p:ext>
    </p:extLst>
  </p:cSld>
  <p:clrMap bg1="lt1" tx1="dk1" bg2="dk2" tx2="lt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5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3" Type="http://schemas.openxmlformats.org/officeDocument/2006/relationships/image" Target="../media/image51.jpeg"/><Relationship Id="rId7" Type="http://schemas.openxmlformats.org/officeDocument/2006/relationships/image" Target="../media/image55.jpeg"/><Relationship Id="rId12" Type="http://schemas.openxmlformats.org/officeDocument/2006/relationships/image" Target="../media/image60.jpeg"/><Relationship Id="rId17" Type="http://schemas.openxmlformats.org/officeDocument/2006/relationships/image" Target="../media/image65.png"/><Relationship Id="rId2" Type="http://schemas.openxmlformats.org/officeDocument/2006/relationships/notesSlide" Target="../notesSlides/notesSlide27.xml"/><Relationship Id="rId16" Type="http://schemas.openxmlformats.org/officeDocument/2006/relationships/image" Target="../media/image64.svg"/><Relationship Id="rId1" Type="http://schemas.openxmlformats.org/officeDocument/2006/relationships/slideLayout" Target="../slideLayouts/slideLayout41.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jpeg"/><Relationship Id="rId15" Type="http://schemas.openxmlformats.org/officeDocument/2006/relationships/image" Target="../media/image63.pn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 Id="rId14" Type="http://schemas.openxmlformats.org/officeDocument/2006/relationships/image" Target="../media/image62.svg"/></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svg"/><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09.xml"/><Relationship Id="rId5" Type="http://schemas.openxmlformats.org/officeDocument/2006/relationships/image" Target="../media/image72.png"/><Relationship Id="rId4" Type="http://schemas.openxmlformats.org/officeDocument/2006/relationships/hyperlink" Target="https://www.nvidia.com/zh-tw/gpu-cloud/container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1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521ABA74-853E-40A1-AB9E-D0FBD999AD8B}"/>
              </a:ext>
            </a:extLst>
          </p:cNvPr>
          <p:cNvSpPr>
            <a:spLocks noGrp="1"/>
          </p:cNvSpPr>
          <p:nvPr>
            <p:ph type="subTitle" idx="1"/>
          </p:nvPr>
        </p:nvSpPr>
        <p:spPr>
          <a:xfrm>
            <a:off x="685800" y="4974336"/>
            <a:ext cx="5815584" cy="286232"/>
          </a:xfrm>
        </p:spPr>
        <p:txBody>
          <a:bodyPr/>
          <a:lstStyle/>
          <a:p>
            <a:r>
              <a:rPr lang="en-US" sz="2000" dirty="0"/>
              <a:t>第 6 部分：先進架構</a:t>
            </a:r>
          </a:p>
        </p:txBody>
      </p:sp>
      <p:sp>
        <p:nvSpPr>
          <p:cNvPr id="5" name="Title 10"/>
          <p:cNvSpPr>
            <a:spLocks noGrp="1"/>
          </p:cNvSpPr>
          <p:nvPr>
            <p:ph type="title"/>
          </p:nvPr>
        </p:nvSpPr>
        <p:spPr>
          <a:xfrm>
            <a:off x="685800" y="3728720"/>
            <a:ext cx="5815584" cy="1277495"/>
          </a:xfrm>
        </p:spPr>
        <p:txBody>
          <a:bodyPr wrap="square" anchor="b">
            <a:normAutofit/>
          </a:bodyPr>
          <a:lstStyle/>
          <a:p>
            <a:r>
              <a:rPr lang="en-GB" dirty="0"/>
              <a:t>深度學習</a:t>
            </a:r>
            <a:br>
              <a:rPr lang="en-GB" dirty="0"/>
            </a:br>
            <a:r>
              <a:rPr lang="en-GB" dirty="0"/>
              <a:t>基本原理</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將單詞轉換為數字</a:t>
            </a:r>
          </a:p>
        </p:txBody>
      </p:sp>
      <p:grpSp>
        <p:nvGrpSpPr>
          <p:cNvPr id="6" name="Group 5">
            <a:extLst>
              <a:ext uri="{FF2B5EF4-FFF2-40B4-BE49-F238E27FC236}">
                <a16:creationId xmlns:a16="http://schemas.microsoft.com/office/drawing/2014/main" id="{667CE3F4-FA86-4A2B-8A78-DC23675EE20F}"/>
              </a:ext>
            </a:extLst>
          </p:cNvPr>
          <p:cNvGrpSpPr/>
          <p:nvPr/>
        </p:nvGrpSpPr>
        <p:grpSpPr>
          <a:xfrm>
            <a:off x="548381" y="2027764"/>
            <a:ext cx="5090419" cy="3496524"/>
            <a:chOff x="548381" y="2027764"/>
            <a:chExt cx="5090419" cy="349652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23721" y="380717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 (吠叫)</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2372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Bark (吠叫)</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2372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Ate (吃)</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2372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And (和)</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2372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 (對著)</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2372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 (一個)</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2372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 (一個)</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2372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dirty="0">
                  <a:solidFill>
                    <a:schemeClr val="bg2"/>
                  </a:solidFill>
                </a:rPr>
                <a:t>Cat (貓)</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2372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Cats (貓)</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23721" y="467744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 (狗)</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2372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Dogs (狗)</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2372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Eat (吃)</a:t>
              </a:r>
            </a:p>
          </p:txBody>
        </p:sp>
        <p:sp>
          <p:nvSpPr>
            <p:cNvPr id="31" name="TextBox 30">
              <a:extLst>
                <a:ext uri="{FF2B5EF4-FFF2-40B4-BE49-F238E27FC236}">
                  <a16:creationId xmlns:a16="http://schemas.microsoft.com/office/drawing/2014/main" id="{72FA278C-F696-4C59-B914-5BACAF653CE2}"/>
                </a:ext>
              </a:extLst>
            </p:cNvPr>
            <p:cNvSpPr txBox="1"/>
            <p:nvPr/>
          </p:nvSpPr>
          <p:spPr>
            <a:xfrm>
              <a:off x="548381" y="379498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Barked (吠叫)</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575158" y="485399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575158" y="485399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575158" y="480187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575158" y="450640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567288" y="421093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567287" y="391546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567287" y="361998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567287" y="332451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567287" y="302904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567287" y="273357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559418" y="243810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559417" y="214263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575158" y="444002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575158" y="444002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575158" y="444002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575158" y="444002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567288" y="421093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567287" y="391546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567287" y="361998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567287" y="332451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567287" y="302904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567287" y="273357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559418" y="243810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559417" y="214263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575158" y="402605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575158" y="402605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575158" y="402605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575158" y="402605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567288" y="402605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567287" y="391546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567287" y="361998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567287" y="332451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567287" y="302904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567287" y="273357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559418" y="243810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559417" y="214263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575158" y="361208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575158" y="361208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575158" y="361208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575158" y="361208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567288" y="361208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567287" y="361208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567287" y="361208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567287" y="332451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567287" y="302904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559418" y="243810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559417" y="214263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575158" y="319811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575158" y="319811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575158" y="319811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575158" y="319811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567288" y="319811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567287" y="319811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567287" y="319811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567287" y="319811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567287" y="302904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567287" y="273357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559418" y="243810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559417" y="214263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575158" y="278414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575158" y="278414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575158" y="278414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575158" y="278414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567288" y="278414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567287" y="278414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567287" y="278414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567287" y="278414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567287" y="273357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559418" y="243810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559417" y="214263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1309737"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1309739"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1309737" y="4687003"/>
              <a:ext cx="265420" cy="229740"/>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1309737"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1301868"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1301868" y="380059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1301867"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1301869" y="320964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1301867"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1301867"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1293998"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1293998"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54838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 (吠叫)</a:t>
              </a:r>
            </a:p>
          </p:txBody>
        </p:sp>
        <p:sp>
          <p:nvSpPr>
            <p:cNvPr id="8" name="TextBox 7">
              <a:extLst>
                <a:ext uri="{FF2B5EF4-FFF2-40B4-BE49-F238E27FC236}">
                  <a16:creationId xmlns:a16="http://schemas.microsoft.com/office/drawing/2014/main" id="{DE9CF50D-7AE9-43D7-A523-2046536FBE06}"/>
                </a:ext>
              </a:extLst>
            </p:cNvPr>
            <p:cNvSpPr txBox="1"/>
            <p:nvPr/>
          </p:nvSpPr>
          <p:spPr>
            <a:xfrm>
              <a:off x="54838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Ate (吃)</a:t>
              </a:r>
            </a:p>
          </p:txBody>
        </p:sp>
        <p:sp>
          <p:nvSpPr>
            <p:cNvPr id="9" name="TextBox 8">
              <a:extLst>
                <a:ext uri="{FF2B5EF4-FFF2-40B4-BE49-F238E27FC236}">
                  <a16:creationId xmlns:a16="http://schemas.microsoft.com/office/drawing/2014/main" id="{637F3C1E-DAC8-404F-8323-BB46E85B55A4}"/>
                </a:ext>
              </a:extLst>
            </p:cNvPr>
            <p:cNvSpPr txBox="1"/>
            <p:nvPr/>
          </p:nvSpPr>
          <p:spPr>
            <a:xfrm>
              <a:off x="54838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And (和)</a:t>
              </a:r>
            </a:p>
          </p:txBody>
        </p:sp>
        <p:sp>
          <p:nvSpPr>
            <p:cNvPr id="11" name="TextBox 10">
              <a:extLst>
                <a:ext uri="{FF2B5EF4-FFF2-40B4-BE49-F238E27FC236}">
                  <a16:creationId xmlns:a16="http://schemas.microsoft.com/office/drawing/2014/main" id="{B8643F3D-8932-45E3-B288-B102363E6A04}"/>
                </a:ext>
              </a:extLst>
            </p:cNvPr>
            <p:cNvSpPr txBox="1"/>
            <p:nvPr/>
          </p:nvSpPr>
          <p:spPr>
            <a:xfrm>
              <a:off x="54838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 (對著)</a:t>
              </a:r>
            </a:p>
          </p:txBody>
        </p:sp>
        <p:sp>
          <p:nvSpPr>
            <p:cNvPr id="13" name="TextBox 12">
              <a:extLst>
                <a:ext uri="{FF2B5EF4-FFF2-40B4-BE49-F238E27FC236}">
                  <a16:creationId xmlns:a16="http://schemas.microsoft.com/office/drawing/2014/main" id="{4807D723-5706-499A-BE3B-73A00BDDF806}"/>
                </a:ext>
              </a:extLst>
            </p:cNvPr>
            <p:cNvSpPr txBox="1"/>
            <p:nvPr/>
          </p:nvSpPr>
          <p:spPr>
            <a:xfrm>
              <a:off x="54838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 (一個)</a:t>
              </a:r>
            </a:p>
          </p:txBody>
        </p:sp>
        <p:sp>
          <p:nvSpPr>
            <p:cNvPr id="15" name="TextBox 14">
              <a:extLst>
                <a:ext uri="{FF2B5EF4-FFF2-40B4-BE49-F238E27FC236}">
                  <a16:creationId xmlns:a16="http://schemas.microsoft.com/office/drawing/2014/main" id="{C7D63D5E-E68C-46B0-9A2C-4F225B9C992E}"/>
                </a:ext>
              </a:extLst>
            </p:cNvPr>
            <p:cNvSpPr txBox="1"/>
            <p:nvPr/>
          </p:nvSpPr>
          <p:spPr>
            <a:xfrm>
              <a:off x="54838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 (一個)</a:t>
              </a:r>
            </a:p>
          </p:txBody>
        </p:sp>
        <p:sp>
          <p:nvSpPr>
            <p:cNvPr id="17" name="TextBox 16">
              <a:extLst>
                <a:ext uri="{FF2B5EF4-FFF2-40B4-BE49-F238E27FC236}">
                  <a16:creationId xmlns:a16="http://schemas.microsoft.com/office/drawing/2014/main" id="{D17C8EF2-30B3-4B8E-AF47-B043E12329BA}"/>
                </a:ext>
              </a:extLst>
            </p:cNvPr>
            <p:cNvSpPr txBox="1"/>
            <p:nvPr/>
          </p:nvSpPr>
          <p:spPr>
            <a:xfrm>
              <a:off x="54838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 (貓)</a:t>
              </a:r>
            </a:p>
          </p:txBody>
        </p:sp>
        <p:sp>
          <p:nvSpPr>
            <p:cNvPr id="19" name="TextBox 18">
              <a:extLst>
                <a:ext uri="{FF2B5EF4-FFF2-40B4-BE49-F238E27FC236}">
                  <a16:creationId xmlns:a16="http://schemas.microsoft.com/office/drawing/2014/main" id="{CC443F26-122B-48A5-860E-E3D5F7A83B0C}"/>
                </a:ext>
              </a:extLst>
            </p:cNvPr>
            <p:cNvSpPr txBox="1"/>
            <p:nvPr/>
          </p:nvSpPr>
          <p:spPr>
            <a:xfrm>
              <a:off x="54838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Cats (貓)</a:t>
              </a:r>
            </a:p>
          </p:txBody>
        </p:sp>
        <p:sp>
          <p:nvSpPr>
            <p:cNvPr id="21" name="TextBox 20">
              <a:extLst>
                <a:ext uri="{FF2B5EF4-FFF2-40B4-BE49-F238E27FC236}">
                  <a16:creationId xmlns:a16="http://schemas.microsoft.com/office/drawing/2014/main" id="{BF511357-A4C6-4FD7-8FFD-A7DB25C8BD95}"/>
                </a:ext>
              </a:extLst>
            </p:cNvPr>
            <p:cNvSpPr txBox="1"/>
            <p:nvPr/>
          </p:nvSpPr>
          <p:spPr>
            <a:xfrm>
              <a:off x="548381" y="468963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 (狗)</a:t>
              </a:r>
            </a:p>
          </p:txBody>
        </p:sp>
        <p:sp>
          <p:nvSpPr>
            <p:cNvPr id="23" name="TextBox 22">
              <a:extLst>
                <a:ext uri="{FF2B5EF4-FFF2-40B4-BE49-F238E27FC236}">
                  <a16:creationId xmlns:a16="http://schemas.microsoft.com/office/drawing/2014/main" id="{9DB56F4E-78A0-47D3-ADF3-5B9DAC95A49C}"/>
                </a:ext>
              </a:extLst>
            </p:cNvPr>
            <p:cNvSpPr txBox="1"/>
            <p:nvPr/>
          </p:nvSpPr>
          <p:spPr>
            <a:xfrm>
              <a:off x="54838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Dogs (狗)</a:t>
              </a:r>
            </a:p>
          </p:txBody>
        </p:sp>
        <p:sp>
          <p:nvSpPr>
            <p:cNvPr id="25" name="TextBox 24">
              <a:extLst>
                <a:ext uri="{FF2B5EF4-FFF2-40B4-BE49-F238E27FC236}">
                  <a16:creationId xmlns:a16="http://schemas.microsoft.com/office/drawing/2014/main" id="{0218D346-16B2-4911-AAF1-AF6D0DAA9843}"/>
                </a:ext>
              </a:extLst>
            </p:cNvPr>
            <p:cNvSpPr txBox="1"/>
            <p:nvPr/>
          </p:nvSpPr>
          <p:spPr>
            <a:xfrm>
              <a:off x="54838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Eat (吃)</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567287" y="278414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223014" y="4853996"/>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223014" y="4853996"/>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223014" y="4801874"/>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223014" y="4506402"/>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223014" y="4210931"/>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223014" y="3915460"/>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223014" y="3619988"/>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223014" y="3324517"/>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223014" y="3029046"/>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223014" y="2733574"/>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223014" y="2438103"/>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223014" y="2142634"/>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223014" y="4440026"/>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223014" y="4440026"/>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223014" y="4440026"/>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223014" y="4440026"/>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223014" y="4210931"/>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223014" y="3915460"/>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223014" y="3619988"/>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223014" y="3324517"/>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223014" y="3029046"/>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223014" y="2733574"/>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223014" y="2438103"/>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223014" y="2142634"/>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223014" y="4026056"/>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223014" y="4026056"/>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223014" y="4026056"/>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223014" y="4026056"/>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223014" y="4026056"/>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223014" y="3915460"/>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223014" y="3619988"/>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223014" y="3324517"/>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223014" y="3029046"/>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223014" y="2733574"/>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223014" y="2438103"/>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223014" y="2142634"/>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223014" y="3612087"/>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223014" y="3612087"/>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223014" y="3612087"/>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223014" y="3612087"/>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223014" y="3612087"/>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223014" y="3612087"/>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223014" y="3612087"/>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223014" y="3324517"/>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223014" y="3029046"/>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223014" y="2438103"/>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223014" y="2142634"/>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223014" y="3198116"/>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223014" y="3198116"/>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223014" y="3198116"/>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223014" y="3198116"/>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223014" y="3198116"/>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223014" y="3198116"/>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223014" y="3198116"/>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223014" y="3198116"/>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223014" y="3029046"/>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223014" y="2733574"/>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223014" y="2438103"/>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223014" y="2142634"/>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223014" y="2784146"/>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223014" y="2784146"/>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223014" y="2784146"/>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223014" y="2784146"/>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223014" y="2784146"/>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223014" y="2784146"/>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223014" y="2784146"/>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223014" y="2784146"/>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223014" y="2733574"/>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223014" y="2438103"/>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223014" y="2142634"/>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12023"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12023"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12023" y="46870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12023"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9893"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9894" y="3800590"/>
              <a:ext cx="265420" cy="229739"/>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9894"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9894" y="3209648"/>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9894"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9894"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763"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763"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223014" y="2784146"/>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957593" y="47391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957593" y="432515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957593" y="391118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957593" y="349721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957593" y="308324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957593" y="26692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輸入</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輸出</a:t>
            </a:r>
          </a:p>
        </p:txBody>
      </p:sp>
      <p:sp>
        <p:nvSpPr>
          <p:cNvPr id="208" name="Scroll: Vertical 207">
            <a:extLst>
              <a:ext uri="{FF2B5EF4-FFF2-40B4-BE49-F238E27FC236}">
                <a16:creationId xmlns:a16="http://schemas.microsoft.com/office/drawing/2014/main" id="{A280B482-9200-4288-8A62-32DB90FAAEAE}"/>
              </a:ext>
            </a:extLst>
          </p:cNvPr>
          <p:cNvSpPr/>
          <p:nvPr/>
        </p:nvSpPr>
        <p:spPr>
          <a:xfrm>
            <a:off x="5991225" y="1657350"/>
            <a:ext cx="482155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209" name="TextBox 208">
            <a:extLst>
              <a:ext uri="{FF2B5EF4-FFF2-40B4-BE49-F238E27FC236}">
                <a16:creationId xmlns:a16="http://schemas.microsoft.com/office/drawing/2014/main" id="{7A900B65-F505-4B9D-9948-36FB4E8A1FCF}"/>
              </a:ext>
            </a:extLst>
          </p:cNvPr>
          <p:cNvSpPr txBox="1"/>
          <p:nvPr/>
        </p:nvSpPr>
        <p:spPr>
          <a:xfrm>
            <a:off x="6337008" y="2906250"/>
            <a:ext cx="4864392"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A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 (</a:t>
            </a:r>
            <a:r>
              <a:rPr lang="en-US" sz="2000" dirty="0" err="1">
                <a:solidFill>
                  <a:schemeClr val="bg1"/>
                </a:solidFill>
                <a:latin typeface="Algerian" panose="020B0604020202020204" pitchFamily="82" charset="0"/>
              </a:rPr>
              <a:t>對著</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Barked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Eat (吃)</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2171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將單詞轉換為數字</a:t>
            </a: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96524"/>
            <a:chOff x="122961" y="1618451"/>
            <a:chExt cx="5620375" cy="3860542"/>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50%</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35%</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10%</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19210"/>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60542"/>
              <a:chOff x="122961" y="1618451"/>
              <a:chExt cx="4797133" cy="3860542"/>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1921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1</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輸入</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輸出</a:t>
            </a:r>
          </a:p>
        </p:txBody>
      </p:sp>
      <p:sp>
        <p:nvSpPr>
          <p:cNvPr id="209" name="Scroll: Vertical 208">
            <a:extLst>
              <a:ext uri="{FF2B5EF4-FFF2-40B4-BE49-F238E27FC236}">
                <a16:creationId xmlns:a16="http://schemas.microsoft.com/office/drawing/2014/main" id="{7D499FF7-8414-4598-B9E2-77C7CB84FCDF}"/>
              </a:ext>
            </a:extLst>
          </p:cNvPr>
          <p:cNvSpPr/>
          <p:nvPr/>
        </p:nvSpPr>
        <p:spPr>
          <a:xfrm>
            <a:off x="5991225" y="1657350"/>
            <a:ext cx="482155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210" name="TextBox 209">
            <a:extLst>
              <a:ext uri="{FF2B5EF4-FFF2-40B4-BE49-F238E27FC236}">
                <a16:creationId xmlns:a16="http://schemas.microsoft.com/office/drawing/2014/main" id="{78281760-8234-4423-9E65-BE6DA705E8A1}"/>
              </a:ext>
            </a:extLst>
          </p:cNvPr>
          <p:cNvSpPr txBox="1"/>
          <p:nvPr/>
        </p:nvSpPr>
        <p:spPr>
          <a:xfrm>
            <a:off x="6337008" y="2906250"/>
            <a:ext cx="4864392"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A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 (</a:t>
            </a:r>
            <a:r>
              <a:rPr lang="en-US" sz="2000" dirty="0" err="1">
                <a:solidFill>
                  <a:schemeClr val="bg1"/>
                </a:solidFill>
                <a:latin typeface="Algerian" panose="020B0604020202020204" pitchFamily="82" charset="0"/>
              </a:rPr>
              <a:t>對著</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Barked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Eat (吃)</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98620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將單詞轉換為數字</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更大型的字典</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860081"/>
            <a:ext cx="3426117" cy="24006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3" rtlCol="0" anchor="ctr">
            <a:spAutoFit/>
          </a:bodyPr>
          <a:lstStyle/>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endParaRPr lang="en-US" sz="1000" dirty="0">
              <a:solidFill>
                <a:schemeClr val="bg1"/>
              </a:solidFill>
              <a:latin typeface="Algerian" panose="020B0604020202020204" pitchFamily="82" charset="0"/>
            </a:endParaRPr>
          </a:p>
          <a:p>
            <a:pPr algn="ctr">
              <a:lnSpc>
                <a:spcPct val="90000"/>
              </a:lnSpc>
            </a:pPr>
            <a:endParaRPr lang="en-US" sz="2000" dirty="0">
              <a:solidFill>
                <a:schemeClr val="bg1"/>
              </a:solidFill>
            </a:endParaRPr>
          </a:p>
        </p:txBody>
      </p:sp>
      <p:pic>
        <p:nvPicPr>
          <p:cNvPr id="27" name="Picture 26" descr="Kitten sleeping in a bed">
            <a:extLst>
              <a:ext uri="{FF2B5EF4-FFF2-40B4-BE49-F238E27FC236}">
                <a16:creationId xmlns:a16="http://schemas.microsoft.com/office/drawing/2014/main" id="{E954DE08-52B9-43AC-98CE-39F48B87CC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5350" y="4106587"/>
            <a:ext cx="994631" cy="663897"/>
          </a:xfrm>
          <a:prstGeom prst="rect">
            <a:avLst/>
          </a:prstGeom>
        </p:spPr>
      </p:pic>
      <p:pic>
        <p:nvPicPr>
          <p:cNvPr id="32" name="Picture 31" descr="Two brown alpacas">
            <a:extLst>
              <a:ext uri="{FF2B5EF4-FFF2-40B4-BE49-F238E27FC236}">
                <a16:creationId xmlns:a16="http://schemas.microsoft.com/office/drawing/2014/main" id="{8FB9C2D9-CC73-4C00-93C4-668037328A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723" y="2689571"/>
            <a:ext cx="945903" cy="630448"/>
          </a:xfrm>
          <a:prstGeom prst="rect">
            <a:avLst/>
          </a:prstGeom>
        </p:spPr>
      </p:pic>
      <p:pic>
        <p:nvPicPr>
          <p:cNvPr id="34" name="Picture 33" descr="Two giraffe embracing">
            <a:extLst>
              <a:ext uri="{FF2B5EF4-FFF2-40B4-BE49-F238E27FC236}">
                <a16:creationId xmlns:a16="http://schemas.microsoft.com/office/drawing/2014/main" id="{4C1AFBE3-16D6-46BF-B611-EF311665B15A}"/>
              </a:ext>
            </a:extLst>
          </p:cNvPr>
          <p:cNvPicPr>
            <a:picLocks noChangeAspect="1"/>
          </p:cNvPicPr>
          <p:nvPr/>
        </p:nvPicPr>
        <p:blipFill rotWithShape="1">
          <a:blip r:embed="rId5"/>
          <a:srcRect l="8092" t="27130" r="50601"/>
          <a:stretch/>
        </p:blipFill>
        <p:spPr>
          <a:xfrm>
            <a:off x="4607867" y="1882891"/>
            <a:ext cx="878533" cy="1022012"/>
          </a:xfrm>
          <a:prstGeom prst="rect">
            <a:avLst/>
          </a:prstGeom>
        </p:spPr>
      </p:pic>
      <p:pic>
        <p:nvPicPr>
          <p:cNvPr id="36" name="Picture 35" descr="Atlantic Puffins on rock">
            <a:extLst>
              <a:ext uri="{FF2B5EF4-FFF2-40B4-BE49-F238E27FC236}">
                <a16:creationId xmlns:a16="http://schemas.microsoft.com/office/drawing/2014/main" id="{C116898A-09DD-4D03-B986-A0A0E393DCBD}"/>
              </a:ext>
            </a:extLst>
          </p:cNvPr>
          <p:cNvPicPr>
            <a:picLocks noChangeAspect="1"/>
          </p:cNvPicPr>
          <p:nvPr/>
        </p:nvPicPr>
        <p:blipFill rotWithShape="1">
          <a:blip r:embed="rId6"/>
          <a:srcRect l="43325" t="17265"/>
          <a:stretch/>
        </p:blipFill>
        <p:spPr>
          <a:xfrm>
            <a:off x="4491769" y="3857005"/>
            <a:ext cx="994631" cy="967746"/>
          </a:xfrm>
          <a:prstGeom prst="rect">
            <a:avLst/>
          </a:prstGeom>
        </p:spPr>
      </p:pic>
      <p:pic>
        <p:nvPicPr>
          <p:cNvPr id="38" name="Picture 37" descr="Falcon landing">
            <a:extLst>
              <a:ext uri="{FF2B5EF4-FFF2-40B4-BE49-F238E27FC236}">
                <a16:creationId xmlns:a16="http://schemas.microsoft.com/office/drawing/2014/main" id="{4AEDD6C7-1A74-4323-A5BB-7A01C825EE36}"/>
              </a:ext>
            </a:extLst>
          </p:cNvPr>
          <p:cNvPicPr>
            <a:picLocks noChangeAspect="1"/>
          </p:cNvPicPr>
          <p:nvPr/>
        </p:nvPicPr>
        <p:blipFill rotWithShape="1">
          <a:blip r:embed="rId7"/>
          <a:srcRect r="9885" b="16995"/>
          <a:stretch/>
        </p:blipFill>
        <p:spPr>
          <a:xfrm>
            <a:off x="2855764" y="3591433"/>
            <a:ext cx="1202800" cy="738425"/>
          </a:xfrm>
          <a:prstGeom prst="rect">
            <a:avLst/>
          </a:prstGeom>
        </p:spPr>
      </p:pic>
      <p:cxnSp>
        <p:nvCxnSpPr>
          <p:cNvPr id="40" name="Straight Arrow Connector 39">
            <a:extLst>
              <a:ext uri="{FF2B5EF4-FFF2-40B4-BE49-F238E27FC236}">
                <a16:creationId xmlns:a16="http://schemas.microsoft.com/office/drawing/2014/main" id="{E348E0FF-0AB0-49D6-962A-C740E6EF2B16}"/>
              </a:ext>
            </a:extLst>
          </p:cNvPr>
          <p:cNvCxnSpPr>
            <a:cxnSpLocks/>
          </p:cNvCxnSpPr>
          <p:nvPr/>
        </p:nvCxnSpPr>
        <p:spPr>
          <a:xfrm>
            <a:off x="695382" y="3441410"/>
            <a:ext cx="4791018" cy="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CC55CDE-CE16-485C-89BA-D3F7B066811E}"/>
              </a:ext>
            </a:extLst>
          </p:cNvPr>
          <p:cNvCxnSpPr>
            <a:cxnSpLocks/>
          </p:cNvCxnSpPr>
          <p:nvPr/>
        </p:nvCxnSpPr>
        <p:spPr>
          <a:xfrm>
            <a:off x="3090891" y="1657350"/>
            <a:ext cx="0" cy="356812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A564F7-5D7A-48AE-BFE5-7CE723B01F1E}"/>
              </a:ext>
            </a:extLst>
          </p:cNvPr>
          <p:cNvSpPr txBox="1"/>
          <p:nvPr/>
        </p:nvSpPr>
        <p:spPr>
          <a:xfrm>
            <a:off x="41909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家畜</a:t>
            </a:r>
          </a:p>
        </p:txBody>
      </p:sp>
      <p:sp>
        <p:nvSpPr>
          <p:cNvPr id="45" name="TextBox 44">
            <a:extLst>
              <a:ext uri="{FF2B5EF4-FFF2-40B4-BE49-F238E27FC236}">
                <a16:creationId xmlns:a16="http://schemas.microsoft.com/office/drawing/2014/main" id="{26276AB1-F75E-4481-BC60-D1968AA5E452}"/>
              </a:ext>
            </a:extLst>
          </p:cNvPr>
          <p:cNvSpPr txBox="1"/>
          <p:nvPr/>
        </p:nvSpPr>
        <p:spPr>
          <a:xfrm>
            <a:off x="456338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野生</a:t>
            </a:r>
          </a:p>
        </p:txBody>
      </p:sp>
      <p:sp>
        <p:nvSpPr>
          <p:cNvPr id="48" name="TextBox 47">
            <a:extLst>
              <a:ext uri="{FF2B5EF4-FFF2-40B4-BE49-F238E27FC236}">
                <a16:creationId xmlns:a16="http://schemas.microsoft.com/office/drawing/2014/main" id="{29BDBFC9-4895-4A9D-BF92-C473A2B8E3A6}"/>
              </a:ext>
            </a:extLst>
          </p:cNvPr>
          <p:cNvSpPr txBox="1"/>
          <p:nvPr/>
        </p:nvSpPr>
        <p:spPr>
          <a:xfrm>
            <a:off x="2611973" y="1719413"/>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大型</a:t>
            </a:r>
          </a:p>
        </p:txBody>
      </p:sp>
      <p:sp>
        <p:nvSpPr>
          <p:cNvPr id="49" name="TextBox 48">
            <a:extLst>
              <a:ext uri="{FF2B5EF4-FFF2-40B4-BE49-F238E27FC236}">
                <a16:creationId xmlns:a16="http://schemas.microsoft.com/office/drawing/2014/main" id="{B39A36CD-98C7-4E0F-9A27-094F97C0D4EC}"/>
              </a:ext>
            </a:extLst>
          </p:cNvPr>
          <p:cNvSpPr txBox="1"/>
          <p:nvPr/>
        </p:nvSpPr>
        <p:spPr>
          <a:xfrm>
            <a:off x="2726794" y="4933458"/>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小型</a:t>
            </a:r>
          </a:p>
        </p:txBody>
      </p:sp>
      <p:sp>
        <p:nvSpPr>
          <p:cNvPr id="50" name="Rectangle: Rounded Corners 49">
            <a:extLst>
              <a:ext uri="{FF2B5EF4-FFF2-40B4-BE49-F238E27FC236}">
                <a16:creationId xmlns:a16="http://schemas.microsoft.com/office/drawing/2014/main" id="{D317CB7D-C4D5-4900-9DB1-477CD4664028}"/>
              </a:ext>
            </a:extLst>
          </p:cNvPr>
          <p:cNvSpPr/>
          <p:nvPr/>
        </p:nvSpPr>
        <p:spPr>
          <a:xfrm>
            <a:off x="1699228" y="4642196"/>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小貓</a:t>
            </a:r>
          </a:p>
          <a:p>
            <a:pPr algn="ctr"/>
            <a:r>
              <a:rPr lang="en-US" sz="1200">
                <a:solidFill>
                  <a:sysClr val="windowText" lastClr="000000"/>
                </a:solidFill>
              </a:rPr>
              <a:t>(-.75, -.8)</a:t>
            </a:r>
          </a:p>
        </p:txBody>
      </p:sp>
      <p:sp>
        <p:nvSpPr>
          <p:cNvPr id="51" name="Rectangle: Rounded Corners 50">
            <a:extLst>
              <a:ext uri="{FF2B5EF4-FFF2-40B4-BE49-F238E27FC236}">
                <a16:creationId xmlns:a16="http://schemas.microsoft.com/office/drawing/2014/main" id="{BE03AD52-72E4-4DE2-A948-826EE8290EA8}"/>
              </a:ext>
            </a:extLst>
          </p:cNvPr>
          <p:cNvSpPr/>
          <p:nvPr/>
        </p:nvSpPr>
        <p:spPr>
          <a:xfrm>
            <a:off x="1448679" y="2507015"/>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羊駝</a:t>
            </a:r>
          </a:p>
          <a:p>
            <a:pPr algn="ctr"/>
            <a:r>
              <a:rPr lang="en-US" sz="1200">
                <a:solidFill>
                  <a:sysClr val="windowText" lastClr="000000"/>
                </a:solidFill>
              </a:rPr>
              <a:t>(-.9, .1)</a:t>
            </a:r>
          </a:p>
        </p:txBody>
      </p:sp>
      <p:sp>
        <p:nvSpPr>
          <p:cNvPr id="52" name="Rectangle: Rounded Corners 51">
            <a:extLst>
              <a:ext uri="{FF2B5EF4-FFF2-40B4-BE49-F238E27FC236}">
                <a16:creationId xmlns:a16="http://schemas.microsoft.com/office/drawing/2014/main" id="{5770554A-03F2-49CE-BE47-4357DAAE5B46}"/>
              </a:ext>
            </a:extLst>
          </p:cNvPr>
          <p:cNvSpPr/>
          <p:nvPr/>
        </p:nvSpPr>
        <p:spPr>
          <a:xfrm>
            <a:off x="3395833" y="4114771"/>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隼</a:t>
            </a:r>
          </a:p>
          <a:p>
            <a:pPr algn="ctr"/>
            <a:r>
              <a:rPr lang="en-US" sz="1200">
                <a:solidFill>
                  <a:sysClr val="windowText" lastClr="000000"/>
                </a:solidFill>
              </a:rPr>
              <a:t>(.15, -.4)</a:t>
            </a:r>
          </a:p>
        </p:txBody>
      </p:sp>
      <p:sp>
        <p:nvSpPr>
          <p:cNvPr id="53" name="Rectangle: Rounded Corners 52">
            <a:extLst>
              <a:ext uri="{FF2B5EF4-FFF2-40B4-BE49-F238E27FC236}">
                <a16:creationId xmlns:a16="http://schemas.microsoft.com/office/drawing/2014/main" id="{20958E0F-6866-4B69-AAC4-80C89E4203BC}"/>
              </a:ext>
            </a:extLst>
          </p:cNvPr>
          <p:cNvSpPr/>
          <p:nvPr/>
        </p:nvSpPr>
        <p:spPr>
          <a:xfrm>
            <a:off x="4571709" y="4587929"/>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企鵝</a:t>
            </a:r>
          </a:p>
          <a:p>
            <a:pPr algn="ctr"/>
            <a:r>
              <a:rPr lang="en-US" sz="1200">
                <a:solidFill>
                  <a:sysClr val="windowText" lastClr="000000"/>
                </a:solidFill>
              </a:rPr>
              <a:t>(.85, -.65)</a:t>
            </a:r>
          </a:p>
        </p:txBody>
      </p:sp>
      <p:sp>
        <p:nvSpPr>
          <p:cNvPr id="54" name="Rectangle: Rounded Corners 53">
            <a:extLst>
              <a:ext uri="{FF2B5EF4-FFF2-40B4-BE49-F238E27FC236}">
                <a16:creationId xmlns:a16="http://schemas.microsoft.com/office/drawing/2014/main" id="{7A79C2A8-907A-40F2-9B2A-873733A6DCFB}"/>
              </a:ext>
            </a:extLst>
          </p:cNvPr>
          <p:cNvSpPr/>
          <p:nvPr/>
        </p:nvSpPr>
        <p:spPr>
          <a:xfrm>
            <a:off x="3904746" y="1806782"/>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長頸鹿</a:t>
            </a:r>
          </a:p>
          <a:p>
            <a:pPr algn="ctr"/>
            <a:r>
              <a:rPr lang="en-US" sz="1200">
                <a:solidFill>
                  <a:sysClr val="windowText" lastClr="000000"/>
                </a:solidFill>
              </a:rPr>
              <a:t>(.9, .9)</a:t>
            </a:r>
          </a:p>
        </p:txBody>
      </p:sp>
    </p:spTree>
    <p:extLst>
      <p:ext uri="{BB962C8B-B14F-4D97-AF65-F5344CB8AC3E}">
        <p14:creationId xmlns:p14="http://schemas.microsoft.com/office/powerpoint/2010/main" val="244286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將單詞轉換為數字</a:t>
            </a: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84335"/>
            <a:chOff x="122961" y="1618451"/>
            <a:chExt cx="5620375" cy="384708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 (吠叫)</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 (吠叫)</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Ate (吃)</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And (和)</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 (對著)</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 (一個)</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 (一個)</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 (貓)</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Cats (貓)</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 (狗)</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Dogs (狗)</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Eat (吃)</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47084"/>
              <a:chOff x="122961" y="1618451"/>
              <a:chExt cx="4797133" cy="3847084"/>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Barked (吠叫)</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 (吠叫)</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Ate (吃)</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And (和)</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 (對著)</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 (一個)</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 (一個)</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 (貓)</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Cats (貓)</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 (狗)</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Dogs (狗)</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Eat (吃)</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輸入</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輸出</a:t>
            </a:r>
          </a:p>
        </p:txBody>
      </p:sp>
      <p:sp>
        <p:nvSpPr>
          <p:cNvPr id="6" name="Arrow: Down 5">
            <a:extLst>
              <a:ext uri="{FF2B5EF4-FFF2-40B4-BE49-F238E27FC236}">
                <a16:creationId xmlns:a16="http://schemas.microsoft.com/office/drawing/2014/main" id="{680E8E81-7829-4269-AB6F-EAC2BC257F7D}"/>
              </a:ext>
            </a:extLst>
          </p:cNvPr>
          <p:cNvSpPr/>
          <p:nvPr/>
        </p:nvSpPr>
        <p:spPr>
          <a:xfrm>
            <a:off x="2044370" y="1360747"/>
            <a:ext cx="2098440" cy="1160869"/>
          </a:xfrm>
          <a:prstGeom prst="downArrow">
            <a:avLst>
              <a:gd name="adj1" fmla="val 70788"/>
              <a:gd name="adj2" fmla="val 32281"/>
            </a:avLst>
          </a:prstGeom>
          <a:solidFill>
            <a:schemeClr val="accent5">
              <a:lumMod val="75000"/>
            </a:schemeClr>
          </a:solidFill>
          <a:ln w="38100">
            <a:solidFill>
              <a:schemeClr val="bg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技術上的嵌入</a:t>
            </a:r>
          </a:p>
        </p:txBody>
      </p:sp>
      <p:sp>
        <p:nvSpPr>
          <p:cNvPr id="210" name="Scroll: Vertical 209">
            <a:extLst>
              <a:ext uri="{FF2B5EF4-FFF2-40B4-BE49-F238E27FC236}">
                <a16:creationId xmlns:a16="http://schemas.microsoft.com/office/drawing/2014/main" id="{2BFB93ED-472C-4024-A8AD-A07EB1DEB40D}"/>
              </a:ext>
            </a:extLst>
          </p:cNvPr>
          <p:cNvSpPr/>
          <p:nvPr/>
        </p:nvSpPr>
        <p:spPr>
          <a:xfrm>
            <a:off x="5991225" y="1657350"/>
            <a:ext cx="482155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211" name="TextBox 210">
            <a:extLst>
              <a:ext uri="{FF2B5EF4-FFF2-40B4-BE49-F238E27FC236}">
                <a16:creationId xmlns:a16="http://schemas.microsoft.com/office/drawing/2014/main" id="{FBDA6679-7EA4-4DFB-A573-15DDC9B86491}"/>
              </a:ext>
            </a:extLst>
          </p:cNvPr>
          <p:cNvSpPr txBox="1"/>
          <p:nvPr/>
        </p:nvSpPr>
        <p:spPr>
          <a:xfrm>
            <a:off x="6337008" y="2906250"/>
            <a:ext cx="4864392"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A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 (</a:t>
            </a:r>
            <a:r>
              <a:rPr lang="en-US" sz="2000" dirty="0" err="1">
                <a:solidFill>
                  <a:schemeClr val="bg1"/>
                </a:solidFill>
                <a:latin typeface="Algerian" panose="020B0604020202020204" pitchFamily="82" charset="0"/>
              </a:rPr>
              <a:t>對著</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Barked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Eat (吃)</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10626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遞歸神經網路</a:t>
            </a:r>
            <a:endParaRPr lang="en-US"/>
          </a:p>
        </p:txBody>
      </p:sp>
    </p:spTree>
    <p:extLst>
      <p:ext uri="{BB962C8B-B14F-4D97-AF65-F5344CB8AC3E}">
        <p14:creationId xmlns:p14="http://schemas.microsoft.com/office/powerpoint/2010/main" val="333999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4" name="TextBox 3">
            <a:extLst>
              <a:ext uri="{FF2B5EF4-FFF2-40B4-BE49-F238E27FC236}">
                <a16:creationId xmlns:a16="http://schemas.microsoft.com/office/drawing/2014/main" id="{613BB58F-5173-48AA-B944-42F1C1BE4476}"/>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10" name="TextBox 9">
            <a:extLst>
              <a:ext uri="{FF2B5EF4-FFF2-40B4-BE49-F238E27FC236}">
                <a16:creationId xmlns:a16="http://schemas.microsoft.com/office/drawing/2014/main" id="{4138EB61-5569-450E-B655-09E2EDE81BBF}"/>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15913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011977" y="3169348"/>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 (貓)</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983123" y="3589622"/>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 (狗)</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870912" y="4009896"/>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 (喵)</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109760" y="4430170"/>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 (說)</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937597" y="4850445"/>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 (汪)</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6304" y="2205632"/>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 (貓)</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6304" y="2625906"/>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 (狗)</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6304" y="3046180"/>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 (喵)</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6304" y="3466454"/>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 (說)</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6304" y="3886729"/>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 (汪)</a:t>
            </a:r>
          </a:p>
        </p:txBody>
      </p:sp>
      <p:sp>
        <p:nvSpPr>
          <p:cNvPr id="79" name="Scroll: Vertical 78">
            <a:extLst>
              <a:ext uri="{FF2B5EF4-FFF2-40B4-BE49-F238E27FC236}">
                <a16:creationId xmlns:a16="http://schemas.microsoft.com/office/drawing/2014/main" id="{D8D0E6DA-6F46-40D5-AA0D-CF736A95B221}"/>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80" name="TextBox 79">
            <a:extLst>
              <a:ext uri="{FF2B5EF4-FFF2-40B4-BE49-F238E27FC236}">
                <a16:creationId xmlns:a16="http://schemas.microsoft.com/office/drawing/2014/main" id="{18611272-BE54-404E-9431-21281DAF76CC}"/>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81" name="TextBox 80">
            <a:extLst>
              <a:ext uri="{FF2B5EF4-FFF2-40B4-BE49-F238E27FC236}">
                <a16:creationId xmlns:a16="http://schemas.microsoft.com/office/drawing/2014/main" id="{BD307A3D-DF77-4012-8C6B-9E96C6861886}"/>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82" name="TextBox 81">
            <a:extLst>
              <a:ext uri="{FF2B5EF4-FFF2-40B4-BE49-F238E27FC236}">
                <a16:creationId xmlns:a16="http://schemas.microsoft.com/office/drawing/2014/main" id="{B4603EFD-5D46-4C79-B9E6-5E3DBD20F227}"/>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25707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4" name="TextBox 3">
            <a:extLst>
              <a:ext uri="{FF2B5EF4-FFF2-40B4-BE49-F238E27FC236}">
                <a16:creationId xmlns:a16="http://schemas.microsoft.com/office/drawing/2014/main" id="{E34EB331-DD56-4F07-9587-AB7C2F5EAEE0}"/>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DFB568A8-BB10-43E5-B142-F6C83A8F8C48}"/>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EE137526-4081-4668-A77B-8EE853BA0670}"/>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F7CB6395-E230-423F-9EAE-614CD13279A6}"/>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93C35679-1954-4B43-8C40-B11E28FCD4BB}"/>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7" name="TextBox 226">
            <a:extLst>
              <a:ext uri="{FF2B5EF4-FFF2-40B4-BE49-F238E27FC236}">
                <a16:creationId xmlns:a16="http://schemas.microsoft.com/office/drawing/2014/main" id="{F49F4E81-F2B6-4008-80EC-4E16ADF8C2F8}"/>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8" name="TextBox 227">
            <a:extLst>
              <a:ext uri="{FF2B5EF4-FFF2-40B4-BE49-F238E27FC236}">
                <a16:creationId xmlns:a16="http://schemas.microsoft.com/office/drawing/2014/main" id="{ADBEEB8A-B4A0-41A4-89C2-F1AB133CD467}"/>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82" name="Scroll: Vertical 81">
            <a:extLst>
              <a:ext uri="{FF2B5EF4-FFF2-40B4-BE49-F238E27FC236}">
                <a16:creationId xmlns:a16="http://schemas.microsoft.com/office/drawing/2014/main" id="{D9A5A780-FF26-4E72-ADC3-01AE53F6B74E}"/>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83" name="TextBox 82">
            <a:extLst>
              <a:ext uri="{FF2B5EF4-FFF2-40B4-BE49-F238E27FC236}">
                <a16:creationId xmlns:a16="http://schemas.microsoft.com/office/drawing/2014/main" id="{FB18A300-3905-4FF4-9F0F-9C81AD89AA5D}"/>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84" name="TextBox 83">
            <a:extLst>
              <a:ext uri="{FF2B5EF4-FFF2-40B4-BE49-F238E27FC236}">
                <a16:creationId xmlns:a16="http://schemas.microsoft.com/office/drawing/2014/main" id="{5BDFD5B1-D50D-42F1-958E-A04B571C35A3}"/>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85" name="TextBox 84">
            <a:extLst>
              <a:ext uri="{FF2B5EF4-FFF2-40B4-BE49-F238E27FC236}">
                <a16:creationId xmlns:a16="http://schemas.microsoft.com/office/drawing/2014/main" id="{C28378F9-1A2F-4DE5-95F8-38E8C426CF92}"/>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18537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59" name="Rectangle 58">
            <a:extLst>
              <a:ext uri="{FF2B5EF4-FFF2-40B4-BE49-F238E27FC236}">
                <a16:creationId xmlns:a16="http://schemas.microsoft.com/office/drawing/2014/main" id="{1992E4B5-D631-4D5E-9E19-7C578CBF68AF}"/>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 name="TextBox 1">
            <a:extLst>
              <a:ext uri="{FF2B5EF4-FFF2-40B4-BE49-F238E27FC236}">
                <a16:creationId xmlns:a16="http://schemas.microsoft.com/office/drawing/2014/main" id="{C24D53B8-51D0-4883-8890-B223174945F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D381774B-00D1-4F10-B2F7-7C2E5CFC24D8}"/>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709A8D97-1755-4B78-AABF-826B625382B5}"/>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708D9612-1212-4880-9F1C-1696FA853A50}"/>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196A990C-FFE2-4498-B9D0-661893D9E6C7}"/>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2DD06099-D680-460A-B516-CA814F99A81A}"/>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7961DB77-41F4-4236-86AE-0F421E1E1CF9}"/>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75075686-6175-4375-84CD-764E5AE6080C}"/>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83" name="Scroll: Vertical 82">
            <a:extLst>
              <a:ext uri="{FF2B5EF4-FFF2-40B4-BE49-F238E27FC236}">
                <a16:creationId xmlns:a16="http://schemas.microsoft.com/office/drawing/2014/main" id="{D186F55C-27E8-4A2B-B433-DAE30E3CB564}"/>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84" name="TextBox 83">
            <a:extLst>
              <a:ext uri="{FF2B5EF4-FFF2-40B4-BE49-F238E27FC236}">
                <a16:creationId xmlns:a16="http://schemas.microsoft.com/office/drawing/2014/main" id="{764DA3F6-CF72-46F4-A8C5-878B268DDB46}"/>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85" name="TextBox 84">
            <a:extLst>
              <a:ext uri="{FF2B5EF4-FFF2-40B4-BE49-F238E27FC236}">
                <a16:creationId xmlns:a16="http://schemas.microsoft.com/office/drawing/2014/main" id="{950E9AB0-29BF-4A26-970E-25BD95524CFC}"/>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86" name="TextBox 85">
            <a:extLst>
              <a:ext uri="{FF2B5EF4-FFF2-40B4-BE49-F238E27FC236}">
                <a16:creationId xmlns:a16="http://schemas.microsoft.com/office/drawing/2014/main" id="{5F425CB8-6DFE-4A8A-8D34-29CD41E07207}"/>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417671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a:solidFill>
                  <a:schemeClr val="bg1"/>
                </a:solidFill>
                <a:latin typeface="Algerian" panose="020B0604020202020204" pitchFamily="82" charset="0"/>
              </a:rPr>
              <a:t>Woof (汪)</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 (貓說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 (狗說 ___。)」</a:t>
            </a:r>
          </a:p>
        </p:txBody>
      </p:sp>
      <p:sp>
        <p:nvSpPr>
          <p:cNvPr id="224" name="Rectangle 223">
            <a:extLst>
              <a:ext uri="{FF2B5EF4-FFF2-40B4-BE49-F238E27FC236}">
                <a16:creationId xmlns:a16="http://schemas.microsoft.com/office/drawing/2014/main" id="{4FF7A8A0-880C-4242-9A63-AECE55B8FA57}"/>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25" name="Arrow: Bent 224">
            <a:extLst>
              <a:ext uri="{FF2B5EF4-FFF2-40B4-BE49-F238E27FC236}">
                <a16:creationId xmlns:a16="http://schemas.microsoft.com/office/drawing/2014/main" id="{CCA8BCBC-1CB0-4F9B-8E3B-78296CF405EB}"/>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CF27EE3-B101-4591-8B4F-C7D08150013D}"/>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A24B5027-47C8-4A5A-B490-42AC52E5DD6C}"/>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05D1D037-6D53-4572-A6EF-156288F3CFC4}"/>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35AFDABA-094F-446A-9CFC-E1DCE9AC0208}"/>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BFA5D3DF-20DA-437A-AE8E-963980865A44}"/>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6D5840B2-293D-4259-89BF-5A1E85B0B86C}"/>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7D1D34D2-2DC8-44C8-8590-68A64AAD2E2F}"/>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2034C9C1-FBD8-4F17-A58E-24BCFD2D97D0}"/>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208452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課程安排</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59" name="Arrow: Bent 58">
            <a:extLst>
              <a:ext uri="{FF2B5EF4-FFF2-40B4-BE49-F238E27FC236}">
                <a16:creationId xmlns:a16="http://schemas.microsoft.com/office/drawing/2014/main" id="{925E7C98-A4C0-4D4B-B807-647FBA86BFA7}"/>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A07A98C3-32A0-4302-94D4-79440F3FC044}"/>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25" name="TextBox 224">
            <a:extLst>
              <a:ext uri="{FF2B5EF4-FFF2-40B4-BE49-F238E27FC236}">
                <a16:creationId xmlns:a16="http://schemas.microsoft.com/office/drawing/2014/main" id="{6873EDA7-265A-4556-9E99-961399C30DCE}"/>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226" name="TextBox 225">
            <a:extLst>
              <a:ext uri="{FF2B5EF4-FFF2-40B4-BE49-F238E27FC236}">
                <a16:creationId xmlns:a16="http://schemas.microsoft.com/office/drawing/2014/main" id="{15064AF3-1BDF-4359-9025-E64B90A17372}"/>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7" name="TextBox 226">
            <a:extLst>
              <a:ext uri="{FF2B5EF4-FFF2-40B4-BE49-F238E27FC236}">
                <a16:creationId xmlns:a16="http://schemas.microsoft.com/office/drawing/2014/main" id="{BAE00C0D-5518-4270-BD63-21F41FD179FA}"/>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06DEB7DC-66C8-4ED6-81D3-07B422BC2A75}"/>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3768D6D8-1403-4432-8B9B-B4E21B5304A2}"/>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5028B056-ADD1-4669-B807-52E581E19452}"/>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31" name="TextBox 230">
            <a:extLst>
              <a:ext uri="{FF2B5EF4-FFF2-40B4-BE49-F238E27FC236}">
                <a16:creationId xmlns:a16="http://schemas.microsoft.com/office/drawing/2014/main" id="{E2AEEB4F-B6C7-462B-8771-8CE4ECD12FA7}"/>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79" name="Scroll: Vertical 78">
            <a:extLst>
              <a:ext uri="{FF2B5EF4-FFF2-40B4-BE49-F238E27FC236}">
                <a16:creationId xmlns:a16="http://schemas.microsoft.com/office/drawing/2014/main" id="{3AABC081-B0E9-405C-9DE8-6547F6BAB57F}"/>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80" name="TextBox 79">
            <a:extLst>
              <a:ext uri="{FF2B5EF4-FFF2-40B4-BE49-F238E27FC236}">
                <a16:creationId xmlns:a16="http://schemas.microsoft.com/office/drawing/2014/main" id="{8E01C90F-2DF5-42A7-8B63-5A7C9F9ADB95}"/>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81" name="TextBox 80">
            <a:extLst>
              <a:ext uri="{FF2B5EF4-FFF2-40B4-BE49-F238E27FC236}">
                <a16:creationId xmlns:a16="http://schemas.microsoft.com/office/drawing/2014/main" id="{CA636EAC-CE15-4100-9C4E-10F007C99747}"/>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82" name="TextBox 81">
            <a:extLst>
              <a:ext uri="{FF2B5EF4-FFF2-40B4-BE49-F238E27FC236}">
                <a16:creationId xmlns:a16="http://schemas.microsoft.com/office/drawing/2014/main" id="{D4D5A85B-DCCE-40CA-B2D4-728B49785D69}"/>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19580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4610" y="22183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4610" y="26386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4610" y="3058880"/>
            <a:ext cx="6880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100%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4610" y="3462707"/>
            <a:ext cx="4443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4610" y="38994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E34EB331-DD56-4F07-9587-AB7C2F5EAEE0}"/>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6" name="TextBox 5">
            <a:extLst>
              <a:ext uri="{FF2B5EF4-FFF2-40B4-BE49-F238E27FC236}">
                <a16:creationId xmlns:a16="http://schemas.microsoft.com/office/drawing/2014/main" id="{DFB568A8-BB10-43E5-B142-F6C83A8F8C48}"/>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4" name="Rectangle 223">
            <a:extLst>
              <a:ext uri="{FF2B5EF4-FFF2-40B4-BE49-F238E27FC236}">
                <a16:creationId xmlns:a16="http://schemas.microsoft.com/office/drawing/2014/main" id="{00B82D21-8359-4949-9CC3-1C9FB7D3D305}"/>
              </a:ext>
            </a:extLst>
          </p:cNvPr>
          <p:cNvSpPr/>
          <p:nvPr/>
        </p:nvSpPr>
        <p:spPr>
          <a:xfrm>
            <a:off x="3038914" y="22939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-.3</a:t>
            </a:r>
          </a:p>
          <a:p>
            <a:pPr algn="ctr"/>
            <a:endParaRPr lang="en-US" sz="1400">
              <a:solidFill>
                <a:schemeClr val="bg1"/>
              </a:solidFill>
            </a:endParaRPr>
          </a:p>
          <a:p>
            <a:pPr algn="ctr"/>
            <a:r>
              <a:rPr lang="en-US" sz="1400">
                <a:solidFill>
                  <a:schemeClr val="bg1"/>
                </a:solidFill>
              </a:rPr>
              <a:t>.2</a:t>
            </a:r>
          </a:p>
          <a:p>
            <a:pPr algn="ctr"/>
            <a:endParaRPr lang="en-US" sz="1400">
              <a:solidFill>
                <a:schemeClr val="bg1"/>
              </a:solidFill>
            </a:endParaRPr>
          </a:p>
          <a:p>
            <a:pPr algn="ctr"/>
            <a:r>
              <a:rPr lang="en-US" sz="1400">
                <a:solidFill>
                  <a:schemeClr val="bg1"/>
                </a:solidFill>
              </a:rPr>
              <a:t>.5</a:t>
            </a:r>
          </a:p>
        </p:txBody>
      </p:sp>
      <p:sp>
        <p:nvSpPr>
          <p:cNvPr id="226" name="Rectangle 225">
            <a:extLst>
              <a:ext uri="{FF2B5EF4-FFF2-40B4-BE49-F238E27FC236}">
                <a16:creationId xmlns:a16="http://schemas.microsoft.com/office/drawing/2014/main" id="{96EB7096-7974-477D-AE39-B523BA3E14F7}"/>
              </a:ext>
            </a:extLst>
          </p:cNvPr>
          <p:cNvSpPr/>
          <p:nvPr/>
        </p:nvSpPr>
        <p:spPr>
          <a:xfrm>
            <a:off x="4534512" y="2033739"/>
            <a:ext cx="802906" cy="220732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9" name="TextBox 58">
            <a:extLst>
              <a:ext uri="{FF2B5EF4-FFF2-40B4-BE49-F238E27FC236}">
                <a16:creationId xmlns:a16="http://schemas.microsoft.com/office/drawing/2014/main" id="{8E080C69-EDBB-4A14-9CAD-919E13DE2068}"/>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1" name="TextBox 60">
            <a:extLst>
              <a:ext uri="{FF2B5EF4-FFF2-40B4-BE49-F238E27FC236}">
                <a16:creationId xmlns:a16="http://schemas.microsoft.com/office/drawing/2014/main" id="{4DA98F0E-D959-4E0C-8C0D-A7A8A3BB085D}"/>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2" name="TextBox 61">
            <a:extLst>
              <a:ext uri="{FF2B5EF4-FFF2-40B4-BE49-F238E27FC236}">
                <a16:creationId xmlns:a16="http://schemas.microsoft.com/office/drawing/2014/main" id="{F31BC894-B561-4B1D-B9F8-9A511CF18B6F}"/>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4" name="TextBox 63">
            <a:extLst>
              <a:ext uri="{FF2B5EF4-FFF2-40B4-BE49-F238E27FC236}">
                <a16:creationId xmlns:a16="http://schemas.microsoft.com/office/drawing/2014/main" id="{C48A2FB8-24ED-4721-8967-85DE3809C96F}"/>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65" name="TextBox 64">
            <a:extLst>
              <a:ext uri="{FF2B5EF4-FFF2-40B4-BE49-F238E27FC236}">
                <a16:creationId xmlns:a16="http://schemas.microsoft.com/office/drawing/2014/main" id="{6426C272-9886-4A13-8458-57F62C1B9283}"/>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84" name="Scroll: Vertical 83">
            <a:extLst>
              <a:ext uri="{FF2B5EF4-FFF2-40B4-BE49-F238E27FC236}">
                <a16:creationId xmlns:a16="http://schemas.microsoft.com/office/drawing/2014/main" id="{6F376200-3661-4E57-82E9-CEE13F51B425}"/>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85" name="TextBox 84">
            <a:extLst>
              <a:ext uri="{FF2B5EF4-FFF2-40B4-BE49-F238E27FC236}">
                <a16:creationId xmlns:a16="http://schemas.microsoft.com/office/drawing/2014/main" id="{8A626839-0717-4D17-B559-EE6837BEBCF8}"/>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86" name="TextBox 85">
            <a:extLst>
              <a:ext uri="{FF2B5EF4-FFF2-40B4-BE49-F238E27FC236}">
                <a16:creationId xmlns:a16="http://schemas.microsoft.com/office/drawing/2014/main" id="{1B091463-CE98-477A-B1C4-971D6D05BD82}"/>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87" name="TextBox 86">
            <a:extLst>
              <a:ext uri="{FF2B5EF4-FFF2-40B4-BE49-F238E27FC236}">
                <a16:creationId xmlns:a16="http://schemas.microsoft.com/office/drawing/2014/main" id="{B33BC126-0EA7-4407-9C80-B6917B492440}"/>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35028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遞歸神經網路</a:t>
            </a:r>
          </a:p>
        </p:txBody>
      </p:sp>
      <p:sp>
        <p:nvSpPr>
          <p:cNvPr id="152" name="Rectangle 151">
            <a:extLst>
              <a:ext uri="{FF2B5EF4-FFF2-40B4-BE49-F238E27FC236}">
                <a16:creationId xmlns:a16="http://schemas.microsoft.com/office/drawing/2014/main" id="{923D8A6F-B808-4392-A88A-F2A56635EB59}"/>
              </a:ext>
            </a:extLst>
          </p:cNvPr>
          <p:cNvSpPr/>
          <p:nvPr/>
        </p:nvSpPr>
        <p:spPr>
          <a:xfrm>
            <a:off x="1409749"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遞迴類神經網路 </a:t>
            </a:r>
            <a:r>
              <a:rPr lang="en-US" dirty="0"/>
              <a:t>RNN</a:t>
            </a:r>
          </a:p>
        </p:txBody>
      </p:sp>
      <p:sp>
        <p:nvSpPr>
          <p:cNvPr id="153" name="Oval 152">
            <a:extLst>
              <a:ext uri="{FF2B5EF4-FFF2-40B4-BE49-F238E27FC236}">
                <a16:creationId xmlns:a16="http://schemas.microsoft.com/office/drawing/2014/main" id="{09A61804-49F1-4638-9D22-428BC5EF331D}"/>
              </a:ext>
            </a:extLst>
          </p:cNvPr>
          <p:cNvSpPr/>
          <p:nvPr/>
        </p:nvSpPr>
        <p:spPr>
          <a:xfrm>
            <a:off x="2038724"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輸入</a:t>
            </a:r>
          </a:p>
        </p:txBody>
      </p:sp>
      <p:sp>
        <p:nvSpPr>
          <p:cNvPr id="155" name="Oval 154">
            <a:extLst>
              <a:ext uri="{FF2B5EF4-FFF2-40B4-BE49-F238E27FC236}">
                <a16:creationId xmlns:a16="http://schemas.microsoft.com/office/drawing/2014/main" id="{B7233012-510C-4D73-9932-96FB22BEE116}"/>
              </a:ext>
            </a:extLst>
          </p:cNvPr>
          <p:cNvSpPr/>
          <p:nvPr/>
        </p:nvSpPr>
        <p:spPr>
          <a:xfrm>
            <a:off x="2038724"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輸出</a:t>
            </a:r>
          </a:p>
        </p:txBody>
      </p:sp>
      <p:cxnSp>
        <p:nvCxnSpPr>
          <p:cNvPr id="157" name="Straight Arrow Connector 156">
            <a:extLst>
              <a:ext uri="{FF2B5EF4-FFF2-40B4-BE49-F238E27FC236}">
                <a16:creationId xmlns:a16="http://schemas.microsoft.com/office/drawing/2014/main" id="{9C14B5F6-DF88-4D2D-AAF5-5B93C9A4588C}"/>
              </a:ext>
            </a:extLst>
          </p:cNvPr>
          <p:cNvCxnSpPr>
            <a:cxnSpLocks/>
          </p:cNvCxnSpPr>
          <p:nvPr/>
        </p:nvCxnSpPr>
        <p:spPr>
          <a:xfrm>
            <a:off x="2579814"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2DB6CF9-C019-4299-81C4-F716F08A5842}"/>
              </a:ext>
            </a:extLst>
          </p:cNvPr>
          <p:cNvCxnSpPr>
            <a:cxnSpLocks/>
          </p:cNvCxnSpPr>
          <p:nvPr/>
        </p:nvCxnSpPr>
        <p:spPr>
          <a:xfrm flipH="1">
            <a:off x="2558941"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3C4C869C-1955-4B54-A459-3539ED696F82}"/>
              </a:ext>
            </a:extLst>
          </p:cNvPr>
          <p:cNvCxnSpPr>
            <a:cxnSpLocks/>
            <a:stCxn id="152" idx="3"/>
          </p:cNvCxnSpPr>
          <p:nvPr/>
        </p:nvCxnSpPr>
        <p:spPr>
          <a:xfrm flipH="1" flipV="1">
            <a:off x="2579814" y="2785145"/>
            <a:ext cx="1170065" cy="744425"/>
          </a:xfrm>
          <a:prstGeom prst="bentConnector3">
            <a:avLst>
              <a:gd name="adj1" fmla="val -19537"/>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2C2BFF39-EB76-48FE-974D-DD2DD64D4436}"/>
              </a:ext>
            </a:extLst>
          </p:cNvPr>
          <p:cNvSpPr/>
          <p:nvPr/>
        </p:nvSpPr>
        <p:spPr>
          <a:xfrm>
            <a:off x="6300332"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長短期記憶</a:t>
            </a:r>
            <a:r>
              <a:rPr lang="zh-TW" altLang="en-US" dirty="0"/>
              <a:t> </a:t>
            </a:r>
            <a:r>
              <a:rPr lang="en-US" altLang="zh-TW" dirty="0"/>
              <a:t>LSTM</a:t>
            </a:r>
            <a:endParaRPr lang="en-US" dirty="0"/>
          </a:p>
        </p:txBody>
      </p:sp>
      <p:sp>
        <p:nvSpPr>
          <p:cNvPr id="164" name="Oval 163">
            <a:extLst>
              <a:ext uri="{FF2B5EF4-FFF2-40B4-BE49-F238E27FC236}">
                <a16:creationId xmlns:a16="http://schemas.microsoft.com/office/drawing/2014/main" id="{BF2F3BE2-70E1-45B9-99B0-6B1189CDA54A}"/>
              </a:ext>
            </a:extLst>
          </p:cNvPr>
          <p:cNvSpPr/>
          <p:nvPr/>
        </p:nvSpPr>
        <p:spPr>
          <a:xfrm>
            <a:off x="6929307"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輸入</a:t>
            </a:r>
          </a:p>
        </p:txBody>
      </p:sp>
      <p:sp>
        <p:nvSpPr>
          <p:cNvPr id="165" name="Oval 164">
            <a:extLst>
              <a:ext uri="{FF2B5EF4-FFF2-40B4-BE49-F238E27FC236}">
                <a16:creationId xmlns:a16="http://schemas.microsoft.com/office/drawing/2014/main" id="{50397E3A-F6AA-4A1C-9C85-AB6BAA1E9728}"/>
              </a:ext>
            </a:extLst>
          </p:cNvPr>
          <p:cNvSpPr/>
          <p:nvPr/>
        </p:nvSpPr>
        <p:spPr>
          <a:xfrm>
            <a:off x="6929307"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輸出</a:t>
            </a:r>
          </a:p>
        </p:txBody>
      </p:sp>
      <p:cxnSp>
        <p:nvCxnSpPr>
          <p:cNvPr id="166" name="Straight Arrow Connector 165">
            <a:extLst>
              <a:ext uri="{FF2B5EF4-FFF2-40B4-BE49-F238E27FC236}">
                <a16:creationId xmlns:a16="http://schemas.microsoft.com/office/drawing/2014/main" id="{2EEB5C18-D3B2-4DDC-B5B6-8D6948906791}"/>
              </a:ext>
            </a:extLst>
          </p:cNvPr>
          <p:cNvCxnSpPr>
            <a:cxnSpLocks/>
          </p:cNvCxnSpPr>
          <p:nvPr/>
        </p:nvCxnSpPr>
        <p:spPr>
          <a:xfrm>
            <a:off x="7470397"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2E11B2A-9672-44A9-BCEF-E853816CB017}"/>
              </a:ext>
            </a:extLst>
          </p:cNvPr>
          <p:cNvCxnSpPr>
            <a:cxnSpLocks/>
          </p:cNvCxnSpPr>
          <p:nvPr/>
        </p:nvCxnSpPr>
        <p:spPr>
          <a:xfrm flipH="1">
            <a:off x="7449524"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00E9E037-7C8B-43B5-92F8-981B6343B0C8}"/>
              </a:ext>
            </a:extLst>
          </p:cNvPr>
          <p:cNvCxnSpPr>
            <a:cxnSpLocks/>
          </p:cNvCxnSpPr>
          <p:nvPr/>
        </p:nvCxnSpPr>
        <p:spPr>
          <a:xfrm rot="10800000">
            <a:off x="7459961" y="2844810"/>
            <a:ext cx="1180500" cy="359784"/>
          </a:xfrm>
          <a:prstGeom prst="bentConnector3">
            <a:avLst>
              <a:gd name="adj1" fmla="val -18220"/>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7E59A3D6-95C3-4989-BAAB-1C5991532779}"/>
              </a:ext>
            </a:extLst>
          </p:cNvPr>
          <p:cNvCxnSpPr>
            <a:cxnSpLocks/>
            <a:stCxn id="163" idx="3"/>
            <a:endCxn id="163" idx="1"/>
          </p:cNvCxnSpPr>
          <p:nvPr/>
        </p:nvCxnSpPr>
        <p:spPr>
          <a:xfrm flipH="1">
            <a:off x="6300332" y="3529570"/>
            <a:ext cx="2340130" cy="12700"/>
          </a:xfrm>
          <a:prstGeom prst="bentConnector5">
            <a:avLst>
              <a:gd name="adj1" fmla="val -9769"/>
              <a:gd name="adj2" fmla="val 2922945"/>
              <a:gd name="adj3" fmla="val 116222"/>
            </a:avLst>
          </a:prstGeom>
          <a:ln w="76200">
            <a:solidFill>
              <a:schemeClr val="bg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26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其他架構</a:t>
            </a:r>
            <a:endParaRPr lang="en-US"/>
          </a:p>
        </p:txBody>
      </p:sp>
    </p:spTree>
    <p:extLst>
      <p:ext uri="{BB962C8B-B14F-4D97-AF65-F5344CB8AC3E}">
        <p14:creationId xmlns:p14="http://schemas.microsoft.com/office/powerpoint/2010/main" val="336901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自動編碼器</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extLst>
              <p:ext uri="{D42A27DB-BD31-4B8C-83A1-F6EECF244321}">
                <p14:modId xmlns:p14="http://schemas.microsoft.com/office/powerpoint/2010/main" val="234590434"/>
              </p:ext>
            </p:extLst>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956090050"/>
              </p:ext>
            </p:extLst>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61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自動編碼器</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FF85AEDF-73F7-4DA1-AB17-7F49E5306298}"/>
              </a:ext>
            </a:extLst>
          </p:cNvPr>
          <p:cNvCxnSpPr>
            <a:cxnSpLocks/>
          </p:cNvCxnSpPr>
          <p:nvPr/>
        </p:nvCxnSpPr>
        <p:spPr>
          <a:xfrm>
            <a:off x="5973711" y="1601978"/>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Graphic 6" descr="Scissors">
            <a:extLst>
              <a:ext uri="{FF2B5EF4-FFF2-40B4-BE49-F238E27FC236}">
                <a16:creationId xmlns:a16="http://schemas.microsoft.com/office/drawing/2014/main" id="{FEE39154-D6B2-4FBB-9D2B-2441CFA5E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028669" y="4501077"/>
            <a:ext cx="1531715" cy="1531715"/>
          </a:xfrm>
          <a:prstGeom prst="rect">
            <a:avLst/>
          </a:prstGeom>
        </p:spPr>
      </p:pic>
    </p:spTree>
    <p:extLst>
      <p:ext uri="{BB962C8B-B14F-4D97-AF65-F5344CB8AC3E}">
        <p14:creationId xmlns:p14="http://schemas.microsoft.com/office/powerpoint/2010/main" val="71262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自動編碼器</a:t>
            </a:r>
          </a:p>
        </p:txBody>
      </p:sp>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2104777809"/>
              </p:ext>
            </p:extLst>
          </p:nvPr>
        </p:nvGraphicFramePr>
        <p:xfrm>
          <a:off x="9244192" y="1514450"/>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5" name="Group 4">
            <a:extLst>
              <a:ext uri="{FF2B5EF4-FFF2-40B4-BE49-F238E27FC236}">
                <a16:creationId xmlns:a16="http://schemas.microsoft.com/office/drawing/2014/main" id="{0A260191-ABBB-4B92-B186-6C51ED723ECE}"/>
              </a:ext>
            </a:extLst>
          </p:cNvPr>
          <p:cNvGrpSpPr/>
          <p:nvPr/>
        </p:nvGrpSpPr>
        <p:grpSpPr>
          <a:xfrm>
            <a:off x="1783515" y="1481006"/>
            <a:ext cx="2892379" cy="3479921"/>
            <a:chOff x="1991089" y="1453314"/>
            <a:chExt cx="2892379" cy="3479921"/>
          </a:xfrm>
        </p:grpSpPr>
        <p:cxnSp>
          <p:nvCxnSpPr>
            <p:cNvPr id="217" name="Straight Connector 216">
              <a:extLst>
                <a:ext uri="{FF2B5EF4-FFF2-40B4-BE49-F238E27FC236}">
                  <a16:creationId xmlns:a16="http://schemas.microsoft.com/office/drawing/2014/main" id="{DCD3D25B-D426-4D98-B62A-DADF310FD4BC}"/>
                </a:ext>
              </a:extLst>
            </p:cNvPr>
            <p:cNvCxnSpPr>
              <a:stCxn id="416" idx="6"/>
              <a:endCxn id="429" idx="2"/>
            </p:cNvCxnSpPr>
            <p:nvPr/>
          </p:nvCxnSpPr>
          <p:spPr>
            <a:xfrm flipV="1">
              <a:off x="2272249" y="427954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3155B0-6E36-49FC-99DA-BED82386C11C}"/>
                </a:ext>
              </a:extLst>
            </p:cNvPr>
            <p:cNvCxnSpPr>
              <a:cxnSpLocks/>
              <a:stCxn id="417" idx="6"/>
              <a:endCxn id="429" idx="2"/>
            </p:cNvCxnSpPr>
            <p:nvPr/>
          </p:nvCxnSpPr>
          <p:spPr>
            <a:xfrm flipV="1">
              <a:off x="2272249" y="427954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66F64FA-E62F-4E66-859F-87570C92D53F}"/>
                </a:ext>
              </a:extLst>
            </p:cNvPr>
            <p:cNvCxnSpPr>
              <a:cxnSpLocks/>
              <a:stCxn id="418" idx="6"/>
              <a:endCxn id="429" idx="2"/>
            </p:cNvCxnSpPr>
            <p:nvPr/>
          </p:nvCxnSpPr>
          <p:spPr>
            <a:xfrm>
              <a:off x="2272249" y="422742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CEFCBB6-1DF3-42A4-AFDC-ABDA6B5EA236}"/>
                </a:ext>
              </a:extLst>
            </p:cNvPr>
            <p:cNvCxnSpPr>
              <a:cxnSpLocks/>
              <a:stCxn id="419" idx="6"/>
              <a:endCxn id="429" idx="2"/>
            </p:cNvCxnSpPr>
            <p:nvPr/>
          </p:nvCxnSpPr>
          <p:spPr>
            <a:xfrm>
              <a:off x="2272249" y="393195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2EA8B80-DCD0-49A1-919C-7FE331117830}"/>
                </a:ext>
              </a:extLst>
            </p:cNvPr>
            <p:cNvCxnSpPr>
              <a:cxnSpLocks/>
              <a:stCxn id="420" idx="6"/>
              <a:endCxn id="429" idx="2"/>
            </p:cNvCxnSpPr>
            <p:nvPr/>
          </p:nvCxnSpPr>
          <p:spPr>
            <a:xfrm>
              <a:off x="2264379" y="363648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FBAB66A-A058-479F-813B-968CFE876A65}"/>
                </a:ext>
              </a:extLst>
            </p:cNvPr>
            <p:cNvCxnSpPr>
              <a:cxnSpLocks/>
              <a:stCxn id="421" idx="6"/>
              <a:endCxn id="429" idx="2"/>
            </p:cNvCxnSpPr>
            <p:nvPr/>
          </p:nvCxnSpPr>
          <p:spPr>
            <a:xfrm>
              <a:off x="2264378" y="334101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DEDB9DB-F7F8-4AD1-A61D-0024B8786369}"/>
                </a:ext>
              </a:extLst>
            </p:cNvPr>
            <p:cNvCxnSpPr>
              <a:cxnSpLocks/>
              <a:stCxn id="422" idx="6"/>
              <a:endCxn id="429" idx="2"/>
            </p:cNvCxnSpPr>
            <p:nvPr/>
          </p:nvCxnSpPr>
          <p:spPr>
            <a:xfrm>
              <a:off x="2264378" y="304553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40CBDA7-BFD0-4898-B79A-5E4FAA469993}"/>
                </a:ext>
              </a:extLst>
            </p:cNvPr>
            <p:cNvCxnSpPr>
              <a:cxnSpLocks/>
              <a:stCxn id="423" idx="6"/>
              <a:endCxn id="429" idx="2"/>
            </p:cNvCxnSpPr>
            <p:nvPr/>
          </p:nvCxnSpPr>
          <p:spPr>
            <a:xfrm>
              <a:off x="2264378" y="275006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4FC0145-F998-4F87-A9D2-5A1A0C2A3FAA}"/>
                </a:ext>
              </a:extLst>
            </p:cNvPr>
            <p:cNvCxnSpPr>
              <a:cxnSpLocks/>
              <a:stCxn id="424" idx="6"/>
              <a:endCxn id="429" idx="2"/>
            </p:cNvCxnSpPr>
            <p:nvPr/>
          </p:nvCxnSpPr>
          <p:spPr>
            <a:xfrm>
              <a:off x="2264378" y="245459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99F73FA-5DE5-4EBC-89FD-B3A939543BEC}"/>
                </a:ext>
              </a:extLst>
            </p:cNvPr>
            <p:cNvCxnSpPr>
              <a:cxnSpLocks/>
              <a:stCxn id="425" idx="6"/>
              <a:endCxn id="429" idx="2"/>
            </p:cNvCxnSpPr>
            <p:nvPr/>
          </p:nvCxnSpPr>
          <p:spPr>
            <a:xfrm>
              <a:off x="2264378" y="215912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B016528-D01B-497F-A719-6402CA0AB400}"/>
                </a:ext>
              </a:extLst>
            </p:cNvPr>
            <p:cNvCxnSpPr>
              <a:cxnSpLocks/>
              <a:stCxn id="426" idx="6"/>
              <a:endCxn id="429" idx="2"/>
            </p:cNvCxnSpPr>
            <p:nvPr/>
          </p:nvCxnSpPr>
          <p:spPr>
            <a:xfrm>
              <a:off x="2256509" y="186365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CFC8C2C-7513-4A8A-B0AB-393F2B4F9A06}"/>
                </a:ext>
              </a:extLst>
            </p:cNvPr>
            <p:cNvCxnSpPr>
              <a:cxnSpLocks/>
              <a:stCxn id="427" idx="6"/>
              <a:endCxn id="429" idx="2"/>
            </p:cNvCxnSpPr>
            <p:nvPr/>
          </p:nvCxnSpPr>
          <p:spPr>
            <a:xfrm>
              <a:off x="2256508" y="156818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FAFE93F-2D91-4D33-8D9C-C991250A5CDF}"/>
                </a:ext>
              </a:extLst>
            </p:cNvPr>
            <p:cNvCxnSpPr>
              <a:cxnSpLocks/>
              <a:stCxn id="416" idx="6"/>
              <a:endCxn id="430" idx="2"/>
            </p:cNvCxnSpPr>
            <p:nvPr/>
          </p:nvCxnSpPr>
          <p:spPr>
            <a:xfrm flipV="1">
              <a:off x="2272249" y="386557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F010A6F-1FCE-4B69-9D28-B28F5DD5379A}"/>
                </a:ext>
              </a:extLst>
            </p:cNvPr>
            <p:cNvCxnSpPr>
              <a:cxnSpLocks/>
              <a:stCxn id="417" idx="6"/>
              <a:endCxn id="430" idx="2"/>
            </p:cNvCxnSpPr>
            <p:nvPr/>
          </p:nvCxnSpPr>
          <p:spPr>
            <a:xfrm flipV="1">
              <a:off x="2272249" y="386557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C8C11E5-5040-491B-8A75-A4163BC6889E}"/>
                </a:ext>
              </a:extLst>
            </p:cNvPr>
            <p:cNvCxnSpPr>
              <a:cxnSpLocks/>
              <a:stCxn id="418" idx="6"/>
              <a:endCxn id="430" idx="2"/>
            </p:cNvCxnSpPr>
            <p:nvPr/>
          </p:nvCxnSpPr>
          <p:spPr>
            <a:xfrm flipV="1">
              <a:off x="2272249" y="386557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269C948D-4360-4BF3-8B51-17BDE2A4CA1E}"/>
                </a:ext>
              </a:extLst>
            </p:cNvPr>
            <p:cNvCxnSpPr>
              <a:cxnSpLocks/>
              <a:stCxn id="419" idx="6"/>
              <a:endCxn id="430" idx="2"/>
            </p:cNvCxnSpPr>
            <p:nvPr/>
          </p:nvCxnSpPr>
          <p:spPr>
            <a:xfrm flipV="1">
              <a:off x="2272249" y="386557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29D1EB-390C-4AF4-B98A-F5FD1B62CD5C}"/>
                </a:ext>
              </a:extLst>
            </p:cNvPr>
            <p:cNvCxnSpPr>
              <a:cxnSpLocks/>
              <a:stCxn id="420" idx="6"/>
              <a:endCxn id="430" idx="2"/>
            </p:cNvCxnSpPr>
            <p:nvPr/>
          </p:nvCxnSpPr>
          <p:spPr>
            <a:xfrm>
              <a:off x="2264379" y="363648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1E8027E-767E-4AFB-8AE4-5E204A4A127F}"/>
                </a:ext>
              </a:extLst>
            </p:cNvPr>
            <p:cNvCxnSpPr>
              <a:cxnSpLocks/>
              <a:stCxn id="421" idx="6"/>
              <a:endCxn id="430" idx="2"/>
            </p:cNvCxnSpPr>
            <p:nvPr/>
          </p:nvCxnSpPr>
          <p:spPr>
            <a:xfrm>
              <a:off x="2264378" y="334101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79CA90C-E999-4D00-B380-A99F4A2226C3}"/>
                </a:ext>
              </a:extLst>
            </p:cNvPr>
            <p:cNvCxnSpPr>
              <a:cxnSpLocks/>
              <a:stCxn id="422" idx="6"/>
              <a:endCxn id="430" idx="2"/>
            </p:cNvCxnSpPr>
            <p:nvPr/>
          </p:nvCxnSpPr>
          <p:spPr>
            <a:xfrm>
              <a:off x="2264378" y="304553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907C6951-0A48-441A-881B-1B8F56366598}"/>
                </a:ext>
              </a:extLst>
            </p:cNvPr>
            <p:cNvCxnSpPr>
              <a:cxnSpLocks/>
              <a:stCxn id="423" idx="6"/>
              <a:endCxn id="430" idx="2"/>
            </p:cNvCxnSpPr>
            <p:nvPr/>
          </p:nvCxnSpPr>
          <p:spPr>
            <a:xfrm>
              <a:off x="2264378" y="275006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9104AB-8C29-4352-9FD2-2E0C23D937D1}"/>
                </a:ext>
              </a:extLst>
            </p:cNvPr>
            <p:cNvCxnSpPr>
              <a:cxnSpLocks/>
              <a:stCxn id="424" idx="6"/>
              <a:endCxn id="430" idx="2"/>
            </p:cNvCxnSpPr>
            <p:nvPr/>
          </p:nvCxnSpPr>
          <p:spPr>
            <a:xfrm>
              <a:off x="2264378" y="245459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13A35F-7EF8-4CDD-8A01-7A2E2CB7121B}"/>
                </a:ext>
              </a:extLst>
            </p:cNvPr>
            <p:cNvCxnSpPr>
              <a:cxnSpLocks/>
              <a:stCxn id="425" idx="6"/>
              <a:endCxn id="430" idx="2"/>
            </p:cNvCxnSpPr>
            <p:nvPr/>
          </p:nvCxnSpPr>
          <p:spPr>
            <a:xfrm>
              <a:off x="2264378" y="215912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07AD6EE-D2AC-4BBB-B275-5547626AA0CE}"/>
                </a:ext>
              </a:extLst>
            </p:cNvPr>
            <p:cNvCxnSpPr>
              <a:cxnSpLocks/>
              <a:stCxn id="426" idx="6"/>
              <a:endCxn id="430" idx="2"/>
            </p:cNvCxnSpPr>
            <p:nvPr/>
          </p:nvCxnSpPr>
          <p:spPr>
            <a:xfrm>
              <a:off x="2256509" y="186365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31482F6-D217-4D6A-A32A-4BC40FE6E5C1}"/>
                </a:ext>
              </a:extLst>
            </p:cNvPr>
            <p:cNvCxnSpPr>
              <a:cxnSpLocks/>
              <a:stCxn id="427" idx="6"/>
              <a:endCxn id="430" idx="2"/>
            </p:cNvCxnSpPr>
            <p:nvPr/>
          </p:nvCxnSpPr>
          <p:spPr>
            <a:xfrm>
              <a:off x="2256508" y="156818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CF7264E-9FDA-46FC-B43E-6E9A9A934718}"/>
                </a:ext>
              </a:extLst>
            </p:cNvPr>
            <p:cNvCxnSpPr>
              <a:cxnSpLocks/>
              <a:stCxn id="416" idx="6"/>
              <a:endCxn id="431" idx="2"/>
            </p:cNvCxnSpPr>
            <p:nvPr/>
          </p:nvCxnSpPr>
          <p:spPr>
            <a:xfrm flipV="1">
              <a:off x="2272249" y="345160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AA4D821-B003-4AA5-B343-C9B9463FC034}"/>
                </a:ext>
              </a:extLst>
            </p:cNvPr>
            <p:cNvCxnSpPr>
              <a:cxnSpLocks/>
              <a:stCxn id="417" idx="6"/>
              <a:endCxn id="431" idx="2"/>
            </p:cNvCxnSpPr>
            <p:nvPr/>
          </p:nvCxnSpPr>
          <p:spPr>
            <a:xfrm flipV="1">
              <a:off x="2272249" y="345160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C26EE0A0-9968-4B04-9CFA-CCDAAB70B405}"/>
                </a:ext>
              </a:extLst>
            </p:cNvPr>
            <p:cNvCxnSpPr>
              <a:cxnSpLocks/>
              <a:stCxn id="418" idx="6"/>
              <a:endCxn id="431" idx="2"/>
            </p:cNvCxnSpPr>
            <p:nvPr/>
          </p:nvCxnSpPr>
          <p:spPr>
            <a:xfrm flipV="1">
              <a:off x="2272249" y="345160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486FB3E-764C-4939-8C47-0CF2001C77AD}"/>
                </a:ext>
              </a:extLst>
            </p:cNvPr>
            <p:cNvCxnSpPr>
              <a:cxnSpLocks/>
              <a:stCxn id="419" idx="6"/>
              <a:endCxn id="431" idx="2"/>
            </p:cNvCxnSpPr>
            <p:nvPr/>
          </p:nvCxnSpPr>
          <p:spPr>
            <a:xfrm flipV="1">
              <a:off x="2272249" y="345160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E0BDE9AE-A021-47AF-A29F-80BB4D451CBC}"/>
                </a:ext>
              </a:extLst>
            </p:cNvPr>
            <p:cNvCxnSpPr>
              <a:cxnSpLocks/>
              <a:stCxn id="420" idx="6"/>
              <a:endCxn id="431" idx="2"/>
            </p:cNvCxnSpPr>
            <p:nvPr/>
          </p:nvCxnSpPr>
          <p:spPr>
            <a:xfrm flipV="1">
              <a:off x="2264379" y="345160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95F918-89FD-4FC7-A089-1378C3D4D649}"/>
                </a:ext>
              </a:extLst>
            </p:cNvPr>
            <p:cNvCxnSpPr>
              <a:cxnSpLocks/>
              <a:stCxn id="421" idx="6"/>
              <a:endCxn id="431" idx="2"/>
            </p:cNvCxnSpPr>
            <p:nvPr/>
          </p:nvCxnSpPr>
          <p:spPr>
            <a:xfrm>
              <a:off x="2264378" y="334101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40E97D0-B9C9-4F1F-9236-0F174ABA919A}"/>
                </a:ext>
              </a:extLst>
            </p:cNvPr>
            <p:cNvCxnSpPr>
              <a:cxnSpLocks/>
              <a:stCxn id="422" idx="6"/>
              <a:endCxn id="431" idx="2"/>
            </p:cNvCxnSpPr>
            <p:nvPr/>
          </p:nvCxnSpPr>
          <p:spPr>
            <a:xfrm>
              <a:off x="2264378" y="304553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DAD540D-29B6-4DD2-A374-1D45300312D1}"/>
                </a:ext>
              </a:extLst>
            </p:cNvPr>
            <p:cNvCxnSpPr>
              <a:cxnSpLocks/>
              <a:stCxn id="423" idx="6"/>
              <a:endCxn id="431" idx="2"/>
            </p:cNvCxnSpPr>
            <p:nvPr/>
          </p:nvCxnSpPr>
          <p:spPr>
            <a:xfrm>
              <a:off x="2264378" y="275006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B0389090-7E4B-4881-8760-3657C03295FC}"/>
                </a:ext>
              </a:extLst>
            </p:cNvPr>
            <p:cNvCxnSpPr>
              <a:cxnSpLocks/>
              <a:stCxn id="424" idx="6"/>
              <a:endCxn id="431" idx="2"/>
            </p:cNvCxnSpPr>
            <p:nvPr/>
          </p:nvCxnSpPr>
          <p:spPr>
            <a:xfrm>
              <a:off x="2264378" y="245459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673A8AB-DCD7-45C9-90BE-89730D5F5772}"/>
                </a:ext>
              </a:extLst>
            </p:cNvPr>
            <p:cNvCxnSpPr>
              <a:cxnSpLocks/>
              <a:stCxn id="425" idx="6"/>
              <a:endCxn id="431" idx="2"/>
            </p:cNvCxnSpPr>
            <p:nvPr/>
          </p:nvCxnSpPr>
          <p:spPr>
            <a:xfrm>
              <a:off x="2264378" y="215912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B52B6F0A-355E-427D-B3D4-27D029122DB4}"/>
                </a:ext>
              </a:extLst>
            </p:cNvPr>
            <p:cNvCxnSpPr>
              <a:cxnSpLocks/>
              <a:stCxn id="426" idx="6"/>
              <a:endCxn id="431" idx="2"/>
            </p:cNvCxnSpPr>
            <p:nvPr/>
          </p:nvCxnSpPr>
          <p:spPr>
            <a:xfrm>
              <a:off x="2256509" y="186365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15038C71-07A6-41F7-A438-23215FF54A2E}"/>
                </a:ext>
              </a:extLst>
            </p:cNvPr>
            <p:cNvCxnSpPr>
              <a:cxnSpLocks/>
              <a:stCxn id="427" idx="6"/>
              <a:endCxn id="431" idx="2"/>
            </p:cNvCxnSpPr>
            <p:nvPr/>
          </p:nvCxnSpPr>
          <p:spPr>
            <a:xfrm>
              <a:off x="2256508" y="156818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6646C00-5782-49E7-94CA-6B29EBAA957B}"/>
                </a:ext>
              </a:extLst>
            </p:cNvPr>
            <p:cNvCxnSpPr>
              <a:cxnSpLocks/>
              <a:stCxn id="416" idx="6"/>
              <a:endCxn id="432" idx="2"/>
            </p:cNvCxnSpPr>
            <p:nvPr/>
          </p:nvCxnSpPr>
          <p:spPr>
            <a:xfrm flipV="1">
              <a:off x="2272249" y="303763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E7535C-7D1A-486A-B3D8-13AB1EB76B54}"/>
                </a:ext>
              </a:extLst>
            </p:cNvPr>
            <p:cNvCxnSpPr>
              <a:cxnSpLocks/>
              <a:stCxn id="417" idx="6"/>
              <a:endCxn id="432" idx="2"/>
            </p:cNvCxnSpPr>
            <p:nvPr/>
          </p:nvCxnSpPr>
          <p:spPr>
            <a:xfrm flipV="1">
              <a:off x="2272249" y="303763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15DC1D8D-6D26-463F-B35D-FF7F4493A866}"/>
                </a:ext>
              </a:extLst>
            </p:cNvPr>
            <p:cNvCxnSpPr>
              <a:cxnSpLocks/>
              <a:stCxn id="418" idx="6"/>
              <a:endCxn id="432" idx="2"/>
            </p:cNvCxnSpPr>
            <p:nvPr/>
          </p:nvCxnSpPr>
          <p:spPr>
            <a:xfrm flipV="1">
              <a:off x="2272249" y="303763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75689D08-4148-49F2-A964-AC4E5ADAFFD5}"/>
                </a:ext>
              </a:extLst>
            </p:cNvPr>
            <p:cNvCxnSpPr>
              <a:cxnSpLocks/>
              <a:stCxn id="419" idx="6"/>
              <a:endCxn id="432" idx="2"/>
            </p:cNvCxnSpPr>
            <p:nvPr/>
          </p:nvCxnSpPr>
          <p:spPr>
            <a:xfrm flipV="1">
              <a:off x="2272249" y="303763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77FB442-CFC7-40E3-846C-6072FF4E0576}"/>
                </a:ext>
              </a:extLst>
            </p:cNvPr>
            <p:cNvCxnSpPr>
              <a:cxnSpLocks/>
              <a:stCxn id="420" idx="6"/>
              <a:endCxn id="432" idx="2"/>
            </p:cNvCxnSpPr>
            <p:nvPr/>
          </p:nvCxnSpPr>
          <p:spPr>
            <a:xfrm flipV="1">
              <a:off x="2264379" y="303763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0BEDFF0-697D-4380-A611-246E86D504AC}"/>
                </a:ext>
              </a:extLst>
            </p:cNvPr>
            <p:cNvCxnSpPr>
              <a:cxnSpLocks/>
              <a:stCxn id="421" idx="6"/>
              <a:endCxn id="432" idx="2"/>
            </p:cNvCxnSpPr>
            <p:nvPr/>
          </p:nvCxnSpPr>
          <p:spPr>
            <a:xfrm flipV="1">
              <a:off x="2264378" y="303763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525E9D6-5915-4E2F-9AC0-ABA5AC5E5480}"/>
                </a:ext>
              </a:extLst>
            </p:cNvPr>
            <p:cNvCxnSpPr>
              <a:cxnSpLocks/>
              <a:stCxn id="422" idx="6"/>
              <a:endCxn id="432" idx="2"/>
            </p:cNvCxnSpPr>
            <p:nvPr/>
          </p:nvCxnSpPr>
          <p:spPr>
            <a:xfrm flipV="1">
              <a:off x="2264378" y="303763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8589547-2FD1-4E71-A7ED-3C98D95838D4}"/>
                </a:ext>
              </a:extLst>
            </p:cNvPr>
            <p:cNvCxnSpPr>
              <a:cxnSpLocks/>
              <a:stCxn id="423" idx="6"/>
              <a:endCxn id="432" idx="2"/>
            </p:cNvCxnSpPr>
            <p:nvPr/>
          </p:nvCxnSpPr>
          <p:spPr>
            <a:xfrm>
              <a:off x="2264378" y="275006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58376BC6-794F-4EBB-8B1D-B6AF8D996BB3}"/>
                </a:ext>
              </a:extLst>
            </p:cNvPr>
            <p:cNvCxnSpPr>
              <a:cxnSpLocks/>
              <a:stCxn id="424" idx="6"/>
              <a:endCxn id="432" idx="2"/>
            </p:cNvCxnSpPr>
            <p:nvPr/>
          </p:nvCxnSpPr>
          <p:spPr>
            <a:xfrm>
              <a:off x="2264378" y="245459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F21B5E9-EF0A-4C2E-B536-7446183AE66E}"/>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B03F64BB-4AEF-4827-9A1D-E28B5C28CCE4}"/>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66B3046-CF8D-4CD3-BACA-918DA5D63785}"/>
                </a:ext>
              </a:extLst>
            </p:cNvPr>
            <p:cNvCxnSpPr>
              <a:cxnSpLocks/>
              <a:stCxn id="426" idx="6"/>
              <a:endCxn id="432" idx="2"/>
            </p:cNvCxnSpPr>
            <p:nvPr/>
          </p:nvCxnSpPr>
          <p:spPr>
            <a:xfrm>
              <a:off x="2256509" y="186365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9DD213E5-48E3-4F43-906C-2BA98E609BE2}"/>
                </a:ext>
              </a:extLst>
            </p:cNvPr>
            <p:cNvCxnSpPr>
              <a:cxnSpLocks/>
              <a:stCxn id="427" idx="6"/>
              <a:endCxn id="432" idx="2"/>
            </p:cNvCxnSpPr>
            <p:nvPr/>
          </p:nvCxnSpPr>
          <p:spPr>
            <a:xfrm>
              <a:off x="2256508" y="156818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74EE3AB2-DDF6-41B7-8E07-99978BE48C5C}"/>
                </a:ext>
              </a:extLst>
            </p:cNvPr>
            <p:cNvCxnSpPr>
              <a:cxnSpLocks/>
              <a:stCxn id="416" idx="6"/>
              <a:endCxn id="433" idx="2"/>
            </p:cNvCxnSpPr>
            <p:nvPr/>
          </p:nvCxnSpPr>
          <p:spPr>
            <a:xfrm flipV="1">
              <a:off x="2272249" y="262366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A0D57A-972C-4439-990C-2399B995F045}"/>
                </a:ext>
              </a:extLst>
            </p:cNvPr>
            <p:cNvCxnSpPr>
              <a:cxnSpLocks/>
              <a:stCxn id="417" idx="6"/>
              <a:endCxn id="433" idx="2"/>
            </p:cNvCxnSpPr>
            <p:nvPr/>
          </p:nvCxnSpPr>
          <p:spPr>
            <a:xfrm flipV="1">
              <a:off x="2272249" y="262366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F434E5B-E6A9-4584-83CC-B1A9DD22F9F7}"/>
                </a:ext>
              </a:extLst>
            </p:cNvPr>
            <p:cNvCxnSpPr>
              <a:cxnSpLocks/>
              <a:stCxn id="418" idx="6"/>
              <a:endCxn id="433" idx="2"/>
            </p:cNvCxnSpPr>
            <p:nvPr/>
          </p:nvCxnSpPr>
          <p:spPr>
            <a:xfrm flipV="1">
              <a:off x="2272249" y="262366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C6184F71-6367-44C5-BE1E-E83168A9C063}"/>
                </a:ext>
              </a:extLst>
            </p:cNvPr>
            <p:cNvCxnSpPr>
              <a:cxnSpLocks/>
              <a:stCxn id="419" idx="6"/>
              <a:endCxn id="433" idx="2"/>
            </p:cNvCxnSpPr>
            <p:nvPr/>
          </p:nvCxnSpPr>
          <p:spPr>
            <a:xfrm flipV="1">
              <a:off x="2272249" y="262366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E01E50DC-DEAF-44C3-8805-A5D0FB14B3FD}"/>
                </a:ext>
              </a:extLst>
            </p:cNvPr>
            <p:cNvCxnSpPr>
              <a:cxnSpLocks/>
              <a:stCxn id="420" idx="6"/>
              <a:endCxn id="433" idx="2"/>
            </p:cNvCxnSpPr>
            <p:nvPr/>
          </p:nvCxnSpPr>
          <p:spPr>
            <a:xfrm flipV="1">
              <a:off x="2264379" y="262366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F1CA4E5-D0FA-413B-B1AB-B029E053C8DA}"/>
                </a:ext>
              </a:extLst>
            </p:cNvPr>
            <p:cNvCxnSpPr>
              <a:cxnSpLocks/>
              <a:stCxn id="421" idx="6"/>
              <a:endCxn id="433" idx="2"/>
            </p:cNvCxnSpPr>
            <p:nvPr/>
          </p:nvCxnSpPr>
          <p:spPr>
            <a:xfrm flipV="1">
              <a:off x="2264378" y="262366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83DADB0-D568-4942-B0C4-E16D100CA029}"/>
                </a:ext>
              </a:extLst>
            </p:cNvPr>
            <p:cNvCxnSpPr>
              <a:cxnSpLocks/>
              <a:stCxn id="422" idx="6"/>
              <a:endCxn id="433" idx="2"/>
            </p:cNvCxnSpPr>
            <p:nvPr/>
          </p:nvCxnSpPr>
          <p:spPr>
            <a:xfrm flipV="1">
              <a:off x="2264378" y="262366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F1A59A7-4262-4A3C-BA00-A7B5B565D15E}"/>
                </a:ext>
              </a:extLst>
            </p:cNvPr>
            <p:cNvCxnSpPr>
              <a:cxnSpLocks/>
              <a:stCxn id="423" idx="6"/>
              <a:endCxn id="433" idx="2"/>
            </p:cNvCxnSpPr>
            <p:nvPr/>
          </p:nvCxnSpPr>
          <p:spPr>
            <a:xfrm flipV="1">
              <a:off x="2264378" y="262366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140292B3-4CBA-4B8F-9682-1D79F0E30D97}"/>
                </a:ext>
              </a:extLst>
            </p:cNvPr>
            <p:cNvCxnSpPr>
              <a:cxnSpLocks/>
              <a:stCxn id="424" idx="6"/>
              <a:endCxn id="433" idx="2"/>
            </p:cNvCxnSpPr>
            <p:nvPr/>
          </p:nvCxnSpPr>
          <p:spPr>
            <a:xfrm>
              <a:off x="2264378" y="245459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7BC571F2-EABB-4DA8-9B24-A4B25C8AD4D5}"/>
                </a:ext>
              </a:extLst>
            </p:cNvPr>
            <p:cNvCxnSpPr>
              <a:cxnSpLocks/>
              <a:stCxn id="425" idx="6"/>
              <a:endCxn id="433" idx="2"/>
            </p:cNvCxnSpPr>
            <p:nvPr/>
          </p:nvCxnSpPr>
          <p:spPr>
            <a:xfrm>
              <a:off x="2264378" y="215912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E7704BE5-E4B0-4D60-AA90-A90A0539D8AE}"/>
                </a:ext>
              </a:extLst>
            </p:cNvPr>
            <p:cNvCxnSpPr>
              <a:cxnSpLocks/>
              <a:stCxn id="426" idx="6"/>
              <a:endCxn id="433" idx="2"/>
            </p:cNvCxnSpPr>
            <p:nvPr/>
          </p:nvCxnSpPr>
          <p:spPr>
            <a:xfrm>
              <a:off x="2256509" y="186365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05261E30-8249-4684-9F7F-F3BD9B5BB1CD}"/>
                </a:ext>
              </a:extLst>
            </p:cNvPr>
            <p:cNvCxnSpPr>
              <a:cxnSpLocks/>
              <a:stCxn id="427" idx="6"/>
              <a:endCxn id="433" idx="2"/>
            </p:cNvCxnSpPr>
            <p:nvPr/>
          </p:nvCxnSpPr>
          <p:spPr>
            <a:xfrm>
              <a:off x="2256508" y="156818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DDFF38E-F3E2-4C05-86E5-7C05C4A5C495}"/>
                </a:ext>
              </a:extLst>
            </p:cNvPr>
            <p:cNvCxnSpPr>
              <a:cxnSpLocks/>
              <a:stCxn id="416" idx="6"/>
              <a:endCxn id="434" idx="2"/>
            </p:cNvCxnSpPr>
            <p:nvPr/>
          </p:nvCxnSpPr>
          <p:spPr>
            <a:xfrm flipV="1">
              <a:off x="2272249" y="220969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FE5879D-A453-4AD9-9F0B-75798DDC5115}"/>
                </a:ext>
              </a:extLst>
            </p:cNvPr>
            <p:cNvCxnSpPr>
              <a:cxnSpLocks/>
              <a:stCxn id="417" idx="6"/>
              <a:endCxn id="434" idx="2"/>
            </p:cNvCxnSpPr>
            <p:nvPr/>
          </p:nvCxnSpPr>
          <p:spPr>
            <a:xfrm flipV="1">
              <a:off x="2272249" y="220969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09E987C-A406-496F-BD94-05D48A93B14E}"/>
                </a:ext>
              </a:extLst>
            </p:cNvPr>
            <p:cNvCxnSpPr>
              <a:cxnSpLocks/>
              <a:stCxn id="418" idx="6"/>
              <a:endCxn id="434" idx="2"/>
            </p:cNvCxnSpPr>
            <p:nvPr/>
          </p:nvCxnSpPr>
          <p:spPr>
            <a:xfrm flipV="1">
              <a:off x="2272249" y="220969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CDCEB0D5-CBE0-4CF5-A046-DC2CA0BA41C4}"/>
                </a:ext>
              </a:extLst>
            </p:cNvPr>
            <p:cNvCxnSpPr>
              <a:cxnSpLocks/>
              <a:stCxn id="419" idx="6"/>
              <a:endCxn id="434" idx="2"/>
            </p:cNvCxnSpPr>
            <p:nvPr/>
          </p:nvCxnSpPr>
          <p:spPr>
            <a:xfrm flipV="1">
              <a:off x="2272249" y="220969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13082F2E-ED90-4750-89E8-374B7C9FEF4B}"/>
                </a:ext>
              </a:extLst>
            </p:cNvPr>
            <p:cNvCxnSpPr>
              <a:cxnSpLocks/>
              <a:stCxn id="420" idx="6"/>
              <a:endCxn id="434" idx="2"/>
            </p:cNvCxnSpPr>
            <p:nvPr/>
          </p:nvCxnSpPr>
          <p:spPr>
            <a:xfrm flipV="1">
              <a:off x="2264379" y="220969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7C12E1B4-8220-497F-A61E-B18D57A81B3E}"/>
                </a:ext>
              </a:extLst>
            </p:cNvPr>
            <p:cNvCxnSpPr>
              <a:cxnSpLocks/>
              <a:stCxn id="421" idx="6"/>
              <a:endCxn id="434" idx="2"/>
            </p:cNvCxnSpPr>
            <p:nvPr/>
          </p:nvCxnSpPr>
          <p:spPr>
            <a:xfrm flipV="1">
              <a:off x="2264378" y="220969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A7EDB3F-707F-4052-BE9B-A995FB985097}"/>
                </a:ext>
              </a:extLst>
            </p:cNvPr>
            <p:cNvCxnSpPr>
              <a:cxnSpLocks/>
              <a:stCxn id="422" idx="6"/>
              <a:endCxn id="434" idx="2"/>
            </p:cNvCxnSpPr>
            <p:nvPr/>
          </p:nvCxnSpPr>
          <p:spPr>
            <a:xfrm flipV="1">
              <a:off x="2264378" y="220969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AC465A3-EFC5-4498-B560-9B7F69CCC8BA}"/>
                </a:ext>
              </a:extLst>
            </p:cNvPr>
            <p:cNvCxnSpPr>
              <a:cxnSpLocks/>
              <a:stCxn id="424" idx="6"/>
              <a:endCxn id="434" idx="2"/>
            </p:cNvCxnSpPr>
            <p:nvPr/>
          </p:nvCxnSpPr>
          <p:spPr>
            <a:xfrm flipV="1">
              <a:off x="2264378" y="220969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8AAD4D86-0E62-490F-B5F8-2661AB54D9F4}"/>
                </a:ext>
              </a:extLst>
            </p:cNvPr>
            <p:cNvCxnSpPr>
              <a:cxnSpLocks/>
              <a:stCxn id="425" idx="6"/>
              <a:endCxn id="434" idx="2"/>
            </p:cNvCxnSpPr>
            <p:nvPr/>
          </p:nvCxnSpPr>
          <p:spPr>
            <a:xfrm>
              <a:off x="2264378" y="215912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E710CE99-DA5E-4070-BCBD-5711E8C356F2}"/>
                </a:ext>
              </a:extLst>
            </p:cNvPr>
            <p:cNvCxnSpPr>
              <a:cxnSpLocks/>
              <a:stCxn id="426" idx="6"/>
              <a:endCxn id="434" idx="2"/>
            </p:cNvCxnSpPr>
            <p:nvPr/>
          </p:nvCxnSpPr>
          <p:spPr>
            <a:xfrm>
              <a:off x="2256509" y="186365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23D5014D-B0F8-4CE7-AAAB-F7E8FFB23AF5}"/>
                </a:ext>
              </a:extLst>
            </p:cNvPr>
            <p:cNvCxnSpPr>
              <a:cxnSpLocks/>
              <a:stCxn id="427" idx="6"/>
              <a:endCxn id="434" idx="2"/>
            </p:cNvCxnSpPr>
            <p:nvPr/>
          </p:nvCxnSpPr>
          <p:spPr>
            <a:xfrm>
              <a:off x="2256508" y="156818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16" name="Google Shape;219;p33">
              <a:extLst>
                <a:ext uri="{FF2B5EF4-FFF2-40B4-BE49-F238E27FC236}">
                  <a16:creationId xmlns:a16="http://schemas.microsoft.com/office/drawing/2014/main" id="{2BF7043F-6576-43AB-B0C7-8969C6A63E2A}"/>
                </a:ext>
              </a:extLst>
            </p:cNvPr>
            <p:cNvSpPr/>
            <p:nvPr/>
          </p:nvSpPr>
          <p:spPr>
            <a:xfrm>
              <a:off x="2006828" y="47034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7" name="Google Shape;219;p33">
              <a:extLst>
                <a:ext uri="{FF2B5EF4-FFF2-40B4-BE49-F238E27FC236}">
                  <a16:creationId xmlns:a16="http://schemas.microsoft.com/office/drawing/2014/main" id="{6DE97692-2534-45AC-9A6B-E4BBEB4C27E7}"/>
                </a:ext>
              </a:extLst>
            </p:cNvPr>
            <p:cNvSpPr/>
            <p:nvPr/>
          </p:nvSpPr>
          <p:spPr>
            <a:xfrm>
              <a:off x="2006830" y="440802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8" name="Google Shape;219;p33">
              <a:extLst>
                <a:ext uri="{FF2B5EF4-FFF2-40B4-BE49-F238E27FC236}">
                  <a16:creationId xmlns:a16="http://schemas.microsoft.com/office/drawing/2014/main" id="{6629EAE1-066E-4D61-AA87-0D78828D0B01}"/>
                </a:ext>
              </a:extLst>
            </p:cNvPr>
            <p:cNvSpPr/>
            <p:nvPr/>
          </p:nvSpPr>
          <p:spPr>
            <a:xfrm>
              <a:off x="2006828" y="411255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9" name="Google Shape;219;p33">
              <a:extLst>
                <a:ext uri="{FF2B5EF4-FFF2-40B4-BE49-F238E27FC236}">
                  <a16:creationId xmlns:a16="http://schemas.microsoft.com/office/drawing/2014/main" id="{3D8E607F-6138-438E-8633-2A27B1AE573E}"/>
                </a:ext>
              </a:extLst>
            </p:cNvPr>
            <p:cNvSpPr/>
            <p:nvPr/>
          </p:nvSpPr>
          <p:spPr>
            <a:xfrm>
              <a:off x="2006828" y="381708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0" name="Google Shape;219;p33">
              <a:extLst>
                <a:ext uri="{FF2B5EF4-FFF2-40B4-BE49-F238E27FC236}">
                  <a16:creationId xmlns:a16="http://schemas.microsoft.com/office/drawing/2014/main" id="{E25010C6-A010-4F11-BC2A-D515EC17C5E2}"/>
                </a:ext>
              </a:extLst>
            </p:cNvPr>
            <p:cNvSpPr/>
            <p:nvPr/>
          </p:nvSpPr>
          <p:spPr>
            <a:xfrm>
              <a:off x="1998959" y="352161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1" name="Google Shape;219;p33">
              <a:extLst>
                <a:ext uri="{FF2B5EF4-FFF2-40B4-BE49-F238E27FC236}">
                  <a16:creationId xmlns:a16="http://schemas.microsoft.com/office/drawing/2014/main" id="{00AFC979-4281-4F94-8782-EFF4C4969381}"/>
                </a:ext>
              </a:extLst>
            </p:cNvPr>
            <p:cNvSpPr/>
            <p:nvPr/>
          </p:nvSpPr>
          <p:spPr>
            <a:xfrm>
              <a:off x="1998959" y="322614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2" name="Google Shape;219;p33">
              <a:extLst>
                <a:ext uri="{FF2B5EF4-FFF2-40B4-BE49-F238E27FC236}">
                  <a16:creationId xmlns:a16="http://schemas.microsoft.com/office/drawing/2014/main" id="{C234D5C4-CADE-407C-95D8-A18C64B8487C}"/>
                </a:ext>
              </a:extLst>
            </p:cNvPr>
            <p:cNvSpPr/>
            <p:nvPr/>
          </p:nvSpPr>
          <p:spPr>
            <a:xfrm>
              <a:off x="1998958" y="29306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3" name="Google Shape;219;p33">
              <a:extLst>
                <a:ext uri="{FF2B5EF4-FFF2-40B4-BE49-F238E27FC236}">
                  <a16:creationId xmlns:a16="http://schemas.microsoft.com/office/drawing/2014/main" id="{D01196C4-8724-425D-B465-96B197043A23}"/>
                </a:ext>
              </a:extLst>
            </p:cNvPr>
            <p:cNvSpPr/>
            <p:nvPr/>
          </p:nvSpPr>
          <p:spPr>
            <a:xfrm>
              <a:off x="1998960" y="263519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4" name="Google Shape;219;p33">
              <a:extLst>
                <a:ext uri="{FF2B5EF4-FFF2-40B4-BE49-F238E27FC236}">
                  <a16:creationId xmlns:a16="http://schemas.microsoft.com/office/drawing/2014/main" id="{64CDF828-0772-4846-8068-038D010AA554}"/>
                </a:ext>
              </a:extLst>
            </p:cNvPr>
            <p:cNvSpPr/>
            <p:nvPr/>
          </p:nvSpPr>
          <p:spPr>
            <a:xfrm>
              <a:off x="1998958" y="23397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5" name="Google Shape;219;p33">
              <a:extLst>
                <a:ext uri="{FF2B5EF4-FFF2-40B4-BE49-F238E27FC236}">
                  <a16:creationId xmlns:a16="http://schemas.microsoft.com/office/drawing/2014/main" id="{F2F53C9B-DC5F-4D4A-8685-7B9D01BC4D33}"/>
                </a:ext>
              </a:extLst>
            </p:cNvPr>
            <p:cNvSpPr/>
            <p:nvPr/>
          </p:nvSpPr>
          <p:spPr>
            <a:xfrm>
              <a:off x="1998958" y="204425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6" name="Google Shape;219;p33">
              <a:extLst>
                <a:ext uri="{FF2B5EF4-FFF2-40B4-BE49-F238E27FC236}">
                  <a16:creationId xmlns:a16="http://schemas.microsoft.com/office/drawing/2014/main" id="{A7F46F6C-A373-4B63-9FED-310F8479FDDC}"/>
                </a:ext>
              </a:extLst>
            </p:cNvPr>
            <p:cNvSpPr/>
            <p:nvPr/>
          </p:nvSpPr>
          <p:spPr>
            <a:xfrm>
              <a:off x="1991089" y="174878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7" name="Google Shape;219;p33">
              <a:extLst>
                <a:ext uri="{FF2B5EF4-FFF2-40B4-BE49-F238E27FC236}">
                  <a16:creationId xmlns:a16="http://schemas.microsoft.com/office/drawing/2014/main" id="{2EFECFDD-EAF8-4ED5-8710-26818B31AC3A}"/>
                </a:ext>
              </a:extLst>
            </p:cNvPr>
            <p:cNvSpPr/>
            <p:nvPr/>
          </p:nvSpPr>
          <p:spPr>
            <a:xfrm>
              <a:off x="1991089" y="145331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28" name="Straight Connector 427">
              <a:extLst>
                <a:ext uri="{FF2B5EF4-FFF2-40B4-BE49-F238E27FC236}">
                  <a16:creationId xmlns:a16="http://schemas.microsoft.com/office/drawing/2014/main" id="{1316D781-1EC9-48C3-A99B-0C1A944C5977}"/>
                </a:ext>
              </a:extLst>
            </p:cNvPr>
            <p:cNvCxnSpPr>
              <a:cxnSpLocks/>
              <a:stCxn id="423" idx="6"/>
              <a:endCxn id="434" idx="2"/>
            </p:cNvCxnSpPr>
            <p:nvPr/>
          </p:nvCxnSpPr>
          <p:spPr>
            <a:xfrm flipV="1">
              <a:off x="2264378" y="220969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9" name="Google Shape;219;p33">
              <a:extLst>
                <a:ext uri="{FF2B5EF4-FFF2-40B4-BE49-F238E27FC236}">
                  <a16:creationId xmlns:a16="http://schemas.microsoft.com/office/drawing/2014/main" id="{F9ED1EDF-882A-4CFB-BACB-3DCE7EA296B0}"/>
                </a:ext>
              </a:extLst>
            </p:cNvPr>
            <p:cNvSpPr/>
            <p:nvPr/>
          </p:nvSpPr>
          <p:spPr>
            <a:xfrm>
              <a:off x="3654684" y="41646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0" name="Google Shape;219;p33">
              <a:extLst>
                <a:ext uri="{FF2B5EF4-FFF2-40B4-BE49-F238E27FC236}">
                  <a16:creationId xmlns:a16="http://schemas.microsoft.com/office/drawing/2014/main" id="{95E32795-3508-487C-93A6-83F9443CC0AF}"/>
                </a:ext>
              </a:extLst>
            </p:cNvPr>
            <p:cNvSpPr/>
            <p:nvPr/>
          </p:nvSpPr>
          <p:spPr>
            <a:xfrm>
              <a:off x="3654684" y="375070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1" name="Google Shape;219;p33">
              <a:extLst>
                <a:ext uri="{FF2B5EF4-FFF2-40B4-BE49-F238E27FC236}">
                  <a16:creationId xmlns:a16="http://schemas.microsoft.com/office/drawing/2014/main" id="{8DC12A44-A9C0-4CC1-B808-50DFE8715A06}"/>
                </a:ext>
              </a:extLst>
            </p:cNvPr>
            <p:cNvSpPr/>
            <p:nvPr/>
          </p:nvSpPr>
          <p:spPr>
            <a:xfrm>
              <a:off x="3654684" y="333673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2" name="Google Shape;219;p33">
              <a:extLst>
                <a:ext uri="{FF2B5EF4-FFF2-40B4-BE49-F238E27FC236}">
                  <a16:creationId xmlns:a16="http://schemas.microsoft.com/office/drawing/2014/main" id="{A267C1F3-78D8-41E0-9A9D-53885F9A77C0}"/>
                </a:ext>
              </a:extLst>
            </p:cNvPr>
            <p:cNvSpPr/>
            <p:nvPr/>
          </p:nvSpPr>
          <p:spPr>
            <a:xfrm>
              <a:off x="3654684" y="292276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3" name="Google Shape;219;p33">
              <a:extLst>
                <a:ext uri="{FF2B5EF4-FFF2-40B4-BE49-F238E27FC236}">
                  <a16:creationId xmlns:a16="http://schemas.microsoft.com/office/drawing/2014/main" id="{75AD1667-53D0-4C0D-8CB0-EA131F2AF337}"/>
                </a:ext>
              </a:extLst>
            </p:cNvPr>
            <p:cNvSpPr/>
            <p:nvPr/>
          </p:nvSpPr>
          <p:spPr>
            <a:xfrm>
              <a:off x="3654684" y="250879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4" name="Google Shape;219;p33">
              <a:extLst>
                <a:ext uri="{FF2B5EF4-FFF2-40B4-BE49-F238E27FC236}">
                  <a16:creationId xmlns:a16="http://schemas.microsoft.com/office/drawing/2014/main" id="{EA4FE801-8D41-4444-839E-588C0DDF4BAB}"/>
                </a:ext>
              </a:extLst>
            </p:cNvPr>
            <p:cNvSpPr/>
            <p:nvPr/>
          </p:nvSpPr>
          <p:spPr>
            <a:xfrm>
              <a:off x="3654684" y="20948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5" name="Google Shape;219;p33">
              <a:extLst>
                <a:ext uri="{FF2B5EF4-FFF2-40B4-BE49-F238E27FC236}">
                  <a16:creationId xmlns:a16="http://schemas.microsoft.com/office/drawing/2014/main" id="{8377BF34-112B-480A-BAFE-943F19ED440C}"/>
                </a:ext>
              </a:extLst>
            </p:cNvPr>
            <p:cNvSpPr/>
            <p:nvPr/>
          </p:nvSpPr>
          <p:spPr>
            <a:xfrm>
              <a:off x="4618048" y="329187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6" name="Google Shape;219;p33">
              <a:extLst>
                <a:ext uri="{FF2B5EF4-FFF2-40B4-BE49-F238E27FC236}">
                  <a16:creationId xmlns:a16="http://schemas.microsoft.com/office/drawing/2014/main" id="{E1DB0FC5-DA08-4566-AACF-40E78569B770}"/>
                </a:ext>
              </a:extLst>
            </p:cNvPr>
            <p:cNvSpPr/>
            <p:nvPr/>
          </p:nvSpPr>
          <p:spPr>
            <a:xfrm>
              <a:off x="4618048" y="28779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37" name="Straight Connector 436">
              <a:extLst>
                <a:ext uri="{FF2B5EF4-FFF2-40B4-BE49-F238E27FC236}">
                  <a16:creationId xmlns:a16="http://schemas.microsoft.com/office/drawing/2014/main" id="{995AE504-CC31-4BAF-9194-AAE1773FA678}"/>
                </a:ext>
              </a:extLst>
            </p:cNvPr>
            <p:cNvCxnSpPr>
              <a:cxnSpLocks/>
              <a:stCxn id="434" idx="6"/>
              <a:endCxn id="436" idx="2"/>
            </p:cNvCxnSpPr>
            <p:nvPr/>
          </p:nvCxnSpPr>
          <p:spPr>
            <a:xfrm>
              <a:off x="3920104" y="220969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9E057F81-89B4-4A7F-A2D4-8D282B016FA0}"/>
                </a:ext>
              </a:extLst>
            </p:cNvPr>
            <p:cNvCxnSpPr>
              <a:cxnSpLocks/>
              <a:stCxn id="433" idx="6"/>
              <a:endCxn id="436" idx="2"/>
            </p:cNvCxnSpPr>
            <p:nvPr/>
          </p:nvCxnSpPr>
          <p:spPr>
            <a:xfrm>
              <a:off x="3920104" y="262366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E0FAEAA-71D5-4C7F-A49E-2F4BA579B848}"/>
                </a:ext>
              </a:extLst>
            </p:cNvPr>
            <p:cNvCxnSpPr>
              <a:cxnSpLocks/>
              <a:stCxn id="432" idx="6"/>
              <a:endCxn id="436" idx="2"/>
            </p:cNvCxnSpPr>
            <p:nvPr/>
          </p:nvCxnSpPr>
          <p:spPr>
            <a:xfrm flipV="1">
              <a:off x="3920104" y="299277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2F8B1274-54A4-4D7B-8E70-60FBA4D17D79}"/>
                </a:ext>
              </a:extLst>
            </p:cNvPr>
            <p:cNvCxnSpPr>
              <a:cxnSpLocks/>
              <a:stCxn id="431" idx="6"/>
              <a:endCxn id="436" idx="2"/>
            </p:cNvCxnSpPr>
            <p:nvPr/>
          </p:nvCxnSpPr>
          <p:spPr>
            <a:xfrm flipV="1">
              <a:off x="3920104" y="299277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B484B666-451B-44B5-AD5C-025848F53ACC}"/>
                </a:ext>
              </a:extLst>
            </p:cNvPr>
            <p:cNvCxnSpPr>
              <a:cxnSpLocks/>
              <a:stCxn id="430" idx="6"/>
              <a:endCxn id="436" idx="2"/>
            </p:cNvCxnSpPr>
            <p:nvPr/>
          </p:nvCxnSpPr>
          <p:spPr>
            <a:xfrm flipV="1">
              <a:off x="3920104" y="299277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5AD7C34-5F26-440D-910E-A445FA5CDD5B}"/>
                </a:ext>
              </a:extLst>
            </p:cNvPr>
            <p:cNvCxnSpPr>
              <a:cxnSpLocks/>
              <a:stCxn id="429" idx="6"/>
              <a:endCxn id="436" idx="2"/>
            </p:cNvCxnSpPr>
            <p:nvPr/>
          </p:nvCxnSpPr>
          <p:spPr>
            <a:xfrm flipV="1">
              <a:off x="3920104" y="2992771"/>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F485B82-EFF8-4D3F-BF8B-F7D61503DAAE}"/>
                </a:ext>
              </a:extLst>
            </p:cNvPr>
            <p:cNvCxnSpPr>
              <a:cxnSpLocks/>
              <a:stCxn id="434" idx="6"/>
              <a:endCxn id="435" idx="2"/>
            </p:cNvCxnSpPr>
            <p:nvPr/>
          </p:nvCxnSpPr>
          <p:spPr>
            <a:xfrm>
              <a:off x="3920104" y="2209696"/>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16728C33-B27B-4F89-A250-E2A79417561A}"/>
                </a:ext>
              </a:extLst>
            </p:cNvPr>
            <p:cNvCxnSpPr>
              <a:cxnSpLocks/>
              <a:stCxn id="433" idx="6"/>
              <a:endCxn id="435" idx="2"/>
            </p:cNvCxnSpPr>
            <p:nvPr/>
          </p:nvCxnSpPr>
          <p:spPr>
            <a:xfrm>
              <a:off x="3920104" y="262366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0E1886FA-03FB-465E-910C-82ABCD1443D3}"/>
                </a:ext>
              </a:extLst>
            </p:cNvPr>
            <p:cNvCxnSpPr>
              <a:cxnSpLocks/>
              <a:stCxn id="432" idx="6"/>
              <a:endCxn id="435" idx="2"/>
            </p:cNvCxnSpPr>
            <p:nvPr/>
          </p:nvCxnSpPr>
          <p:spPr>
            <a:xfrm>
              <a:off x="3920104" y="303763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6F370DD2-0649-43B3-9809-802F3A175CFC}"/>
                </a:ext>
              </a:extLst>
            </p:cNvPr>
            <p:cNvCxnSpPr>
              <a:cxnSpLocks/>
              <a:stCxn id="431" idx="6"/>
              <a:endCxn id="435" idx="2"/>
            </p:cNvCxnSpPr>
            <p:nvPr/>
          </p:nvCxnSpPr>
          <p:spPr>
            <a:xfrm flipV="1">
              <a:off x="3920104" y="340674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DA40D63-345A-45C1-8EEC-05353213E5F3}"/>
                </a:ext>
              </a:extLst>
            </p:cNvPr>
            <p:cNvCxnSpPr>
              <a:cxnSpLocks/>
              <a:stCxn id="430" idx="6"/>
              <a:endCxn id="435" idx="2"/>
            </p:cNvCxnSpPr>
            <p:nvPr/>
          </p:nvCxnSpPr>
          <p:spPr>
            <a:xfrm flipV="1">
              <a:off x="3920104" y="340674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1B251659-61AA-403C-A2BA-388C390548A6}"/>
                </a:ext>
              </a:extLst>
            </p:cNvPr>
            <p:cNvCxnSpPr>
              <a:cxnSpLocks/>
              <a:stCxn id="429" idx="6"/>
              <a:endCxn id="435" idx="2"/>
            </p:cNvCxnSpPr>
            <p:nvPr/>
          </p:nvCxnSpPr>
          <p:spPr>
            <a:xfrm flipV="1">
              <a:off x="3920104" y="340674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49" name="Table 399">
            <a:extLst>
              <a:ext uri="{FF2B5EF4-FFF2-40B4-BE49-F238E27FC236}">
                <a16:creationId xmlns:a16="http://schemas.microsoft.com/office/drawing/2014/main" id="{1B9BBCAB-CDEE-4A75-AA40-2294A587069C}"/>
              </a:ext>
            </a:extLst>
          </p:cNvPr>
          <p:cNvGraphicFramePr>
            <a:graphicFrameLocks noGrp="1"/>
          </p:cNvGraphicFramePr>
          <p:nvPr>
            <p:extLst>
              <p:ext uri="{D42A27DB-BD31-4B8C-83A1-F6EECF244321}">
                <p14:modId xmlns:p14="http://schemas.microsoft.com/office/powerpoint/2010/main" val="3008035306"/>
              </p:ext>
            </p:extLst>
          </p:nvPr>
        </p:nvGraphicFramePr>
        <p:xfrm>
          <a:off x="1097264" y="148710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8" name="Group 7">
            <a:extLst>
              <a:ext uri="{FF2B5EF4-FFF2-40B4-BE49-F238E27FC236}">
                <a16:creationId xmlns:a16="http://schemas.microsoft.com/office/drawing/2014/main" id="{4BA26728-10D4-49DF-84C2-FBCE1873CB25}"/>
              </a:ext>
            </a:extLst>
          </p:cNvPr>
          <p:cNvGrpSpPr/>
          <p:nvPr/>
        </p:nvGrpSpPr>
        <p:grpSpPr>
          <a:xfrm>
            <a:off x="5955760" y="1476410"/>
            <a:ext cx="3060476" cy="3479921"/>
            <a:chOff x="5869966" y="1406753"/>
            <a:chExt cx="3060476" cy="3479921"/>
          </a:xfrm>
        </p:grpSpPr>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7260273" y="423298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7260273" y="423298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7260273" y="418086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7260273" y="388539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7260273" y="358992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7260273" y="329444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7260273" y="299897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7260273" y="270350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7260273" y="240803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7260273" y="211256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7260273" y="181709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7260273" y="152162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7260273" y="381901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7260273" y="381901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7260273" y="381901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7260273" y="381901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7260273" y="358992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7260273" y="329444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7260273" y="299897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7260273" y="270350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7260273" y="240803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7260273" y="211256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7260273" y="181709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7260273" y="152162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7260273" y="340504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7260273" y="340504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7260273" y="340504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7260273" y="340504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7260273" y="340504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7260273" y="329444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7260273" y="299897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7260273" y="270350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7260273" y="240803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7260273" y="211256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7260273" y="181709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7260273" y="152162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7260273" y="299107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7260273" y="299107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7260273" y="299107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7260273" y="299107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7260273" y="299107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7260273" y="299107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7260273" y="299107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7260273" y="270350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7260273" y="240803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7260273" y="181709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7260273" y="152162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7260273" y="257710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7260273" y="257710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7260273" y="257710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7260273" y="257710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7260273" y="257710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7260273" y="257710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7260273" y="257710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7260273" y="257710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7260273" y="240803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7260273" y="211256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7260273" y="181709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7260273" y="152162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7260273" y="216313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7260273" y="216313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7260273" y="216313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7260273" y="216313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7260273" y="216313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7260273" y="216313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7260273" y="216313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7260273" y="216313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7260273" y="211256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7260273" y="181709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7260273" y="152162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649282" y="465693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649282" y="436146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649282" y="406599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649282" y="37705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657152" y="34750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657153" y="317957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657153" y="288410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657153" y="258863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657153" y="22931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657153" y="19976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665022" y="170222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665022" y="140675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7260273" y="216313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994852" y="41181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994852" y="37041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994852" y="329017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994852" y="287620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994852" y="24622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994852" y="20482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49" name="Straight Connector 348">
              <a:extLst>
                <a:ext uri="{FF2B5EF4-FFF2-40B4-BE49-F238E27FC236}">
                  <a16:creationId xmlns:a16="http://schemas.microsoft.com/office/drawing/2014/main" id="{D26864D4-EC66-4558-BAC4-E79FA10C0431}"/>
                </a:ext>
              </a:extLst>
            </p:cNvPr>
            <p:cNvCxnSpPr>
              <a:cxnSpLocks/>
              <a:endCxn id="321" idx="2"/>
            </p:cNvCxnSpPr>
            <p:nvPr/>
          </p:nvCxnSpPr>
          <p:spPr>
            <a:xfrm flipV="1">
              <a:off x="6296908" y="216313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endCxn id="320" idx="2"/>
            </p:cNvCxnSpPr>
            <p:nvPr/>
          </p:nvCxnSpPr>
          <p:spPr>
            <a:xfrm flipV="1">
              <a:off x="6296908" y="257710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endCxn id="319" idx="2"/>
            </p:cNvCxnSpPr>
            <p:nvPr/>
          </p:nvCxnSpPr>
          <p:spPr>
            <a:xfrm>
              <a:off x="6296908" y="295045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endCxn id="318" idx="2"/>
            </p:cNvCxnSpPr>
            <p:nvPr/>
          </p:nvCxnSpPr>
          <p:spPr>
            <a:xfrm>
              <a:off x="6296908" y="295045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endCxn id="317" idx="2"/>
            </p:cNvCxnSpPr>
            <p:nvPr/>
          </p:nvCxnSpPr>
          <p:spPr>
            <a:xfrm>
              <a:off x="6296908" y="295045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endCxn id="316" idx="2"/>
            </p:cNvCxnSpPr>
            <p:nvPr/>
          </p:nvCxnSpPr>
          <p:spPr>
            <a:xfrm>
              <a:off x="6296908" y="295045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endCxn id="321" idx="2"/>
            </p:cNvCxnSpPr>
            <p:nvPr/>
          </p:nvCxnSpPr>
          <p:spPr>
            <a:xfrm flipV="1">
              <a:off x="6296908" y="216313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endCxn id="320" idx="2"/>
            </p:cNvCxnSpPr>
            <p:nvPr/>
          </p:nvCxnSpPr>
          <p:spPr>
            <a:xfrm flipV="1">
              <a:off x="6296908" y="257710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endCxn id="319" idx="2"/>
            </p:cNvCxnSpPr>
            <p:nvPr/>
          </p:nvCxnSpPr>
          <p:spPr>
            <a:xfrm flipV="1">
              <a:off x="6296908" y="299107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endCxn id="318" idx="2"/>
            </p:cNvCxnSpPr>
            <p:nvPr/>
          </p:nvCxnSpPr>
          <p:spPr>
            <a:xfrm>
              <a:off x="6296908" y="336442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endCxn id="317" idx="2"/>
            </p:cNvCxnSpPr>
            <p:nvPr/>
          </p:nvCxnSpPr>
          <p:spPr>
            <a:xfrm>
              <a:off x="6296908" y="336442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endCxn id="316" idx="2"/>
            </p:cNvCxnSpPr>
            <p:nvPr/>
          </p:nvCxnSpPr>
          <p:spPr>
            <a:xfrm>
              <a:off x="6296908" y="336442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2110C2-F701-47B5-A745-52A73E857B83}"/>
                </a:ext>
              </a:extLst>
            </p:cNvPr>
            <p:cNvSpPr txBox="1"/>
            <p:nvPr/>
          </p:nvSpPr>
          <p:spPr>
            <a:xfrm>
              <a:off x="5869966" y="2813497"/>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7" name="TextBox 6">
              <a:extLst>
                <a:ext uri="{FF2B5EF4-FFF2-40B4-BE49-F238E27FC236}">
                  <a16:creationId xmlns:a16="http://schemas.microsoft.com/office/drawing/2014/main" id="{BE3E87E8-DBF0-464D-BAE3-7D4DA3CD7702}"/>
                </a:ext>
              </a:extLst>
            </p:cNvPr>
            <p:cNvSpPr txBox="1"/>
            <p:nvPr/>
          </p:nvSpPr>
          <p:spPr>
            <a:xfrm>
              <a:off x="5876377" y="3249558"/>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grpSp>
      <p:sp>
        <p:nvSpPr>
          <p:cNvPr id="9" name="TextBox 8">
            <a:extLst>
              <a:ext uri="{FF2B5EF4-FFF2-40B4-BE49-F238E27FC236}">
                <a16:creationId xmlns:a16="http://schemas.microsoft.com/office/drawing/2014/main" id="{B2B06C72-218C-478E-BEFE-65BD61C22BCB}"/>
              </a:ext>
            </a:extLst>
          </p:cNvPr>
          <p:cNvSpPr txBox="1"/>
          <p:nvPr/>
        </p:nvSpPr>
        <p:spPr>
          <a:xfrm>
            <a:off x="4805159" y="2876096"/>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10" name="TextBox 9">
            <a:extLst>
              <a:ext uri="{FF2B5EF4-FFF2-40B4-BE49-F238E27FC236}">
                <a16:creationId xmlns:a16="http://schemas.microsoft.com/office/drawing/2014/main" id="{F89BD53D-8374-4A4C-BF9C-6F483B74E77E}"/>
              </a:ext>
            </a:extLst>
          </p:cNvPr>
          <p:cNvSpPr txBox="1"/>
          <p:nvPr/>
        </p:nvSpPr>
        <p:spPr>
          <a:xfrm>
            <a:off x="4805159" y="3290991"/>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cxnSp>
        <p:nvCxnSpPr>
          <p:cNvPr id="12" name="Straight Arrow Connector 11">
            <a:extLst>
              <a:ext uri="{FF2B5EF4-FFF2-40B4-BE49-F238E27FC236}">
                <a16:creationId xmlns:a16="http://schemas.microsoft.com/office/drawing/2014/main" id="{E356ECD9-DA80-486C-AEDE-BB46222EAE4F}"/>
              </a:ext>
            </a:extLst>
          </p:cNvPr>
          <p:cNvCxnSpPr>
            <a:stCxn id="436" idx="6"/>
            <a:endCxn id="9" idx="1"/>
          </p:cNvCxnSpPr>
          <p:nvPr/>
        </p:nvCxnSpPr>
        <p:spPr>
          <a:xfrm flipV="1">
            <a:off x="4675894" y="3019212"/>
            <a:ext cx="129265" cy="1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95581B-062D-48BD-9A86-C4BD653BB334}"/>
              </a:ext>
            </a:extLst>
          </p:cNvPr>
          <p:cNvCxnSpPr>
            <a:stCxn id="435" idx="6"/>
            <a:endCxn id="10" idx="1"/>
          </p:cNvCxnSpPr>
          <p:nvPr/>
        </p:nvCxnSpPr>
        <p:spPr>
          <a:xfrm flipV="1">
            <a:off x="4675894" y="3434107"/>
            <a:ext cx="129265" cy="3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6DD13260-7FD3-4893-A724-63D6EC5D0F35}"/>
              </a:ext>
            </a:extLst>
          </p:cNvPr>
          <p:cNvCxnSpPr>
            <a:cxnSpLocks/>
          </p:cNvCxnSpPr>
          <p:nvPr/>
        </p:nvCxnSpPr>
        <p:spPr>
          <a:xfrm>
            <a:off x="5627722" y="1566710"/>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335D38-6FE4-401D-A2C7-623F5F18CD68}"/>
              </a:ext>
            </a:extLst>
          </p:cNvPr>
          <p:cNvSpPr/>
          <p:nvPr/>
        </p:nvSpPr>
        <p:spPr>
          <a:xfrm>
            <a:off x="2809587" y="5196758"/>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編碼器</a:t>
            </a:r>
          </a:p>
        </p:txBody>
      </p:sp>
      <p:sp>
        <p:nvSpPr>
          <p:cNvPr id="17" name="Rectangle 16">
            <a:extLst>
              <a:ext uri="{FF2B5EF4-FFF2-40B4-BE49-F238E27FC236}">
                <a16:creationId xmlns:a16="http://schemas.microsoft.com/office/drawing/2014/main" id="{E053FC98-4A38-48E0-818B-D5BE221ECBB4}"/>
              </a:ext>
            </a:extLst>
          </p:cNvPr>
          <p:cNvSpPr/>
          <p:nvPr/>
        </p:nvSpPr>
        <p:spPr>
          <a:xfrm>
            <a:off x="6765525" y="5200586"/>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noProof="0">
                <a:solidFill>
                  <a:sysClr val="windowText" lastClr="000000"/>
                </a:solidFill>
                <a:effectLst/>
                <a:uLnTx/>
                <a:uFillTx/>
                <a:latin typeface="Trebuchet MS"/>
                <a:ea typeface="+mn-ea"/>
                <a:cs typeface="+mn-cs"/>
              </a:rPr>
              <a:t>解碼器</a:t>
            </a:r>
          </a:p>
        </p:txBody>
      </p:sp>
    </p:spTree>
    <p:extLst>
      <p:ext uri="{BB962C8B-B14F-4D97-AF65-F5344CB8AC3E}">
        <p14:creationId xmlns:p14="http://schemas.microsoft.com/office/powerpoint/2010/main" val="345704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生成對抗網路 (GAN)</a:t>
            </a:r>
          </a:p>
        </p:txBody>
      </p:sp>
      <p:grpSp>
        <p:nvGrpSpPr>
          <p:cNvPr id="22" name="Group 21">
            <a:extLst>
              <a:ext uri="{FF2B5EF4-FFF2-40B4-BE49-F238E27FC236}">
                <a16:creationId xmlns:a16="http://schemas.microsoft.com/office/drawing/2014/main" id="{72D00E04-E509-4AC0-BE24-E79169DDD4B1}"/>
              </a:ext>
            </a:extLst>
          </p:cNvPr>
          <p:cNvGrpSpPr/>
          <p:nvPr/>
        </p:nvGrpSpPr>
        <p:grpSpPr>
          <a:xfrm>
            <a:off x="7391924" y="2574703"/>
            <a:ext cx="1675011" cy="1793102"/>
            <a:chOff x="6242862" y="1955578"/>
            <a:chExt cx="2036417" cy="2013750"/>
          </a:xfrm>
        </p:grpSpPr>
        <p:sp>
          <p:nvSpPr>
            <p:cNvPr id="226" name="Rectangle 225">
              <a:extLst>
                <a:ext uri="{FF2B5EF4-FFF2-40B4-BE49-F238E27FC236}">
                  <a16:creationId xmlns:a16="http://schemas.microsoft.com/office/drawing/2014/main" id="{8EF99E3B-39D9-4F1A-8879-18B36A61B51D}"/>
                </a:ext>
              </a:extLst>
            </p:cNvPr>
            <p:cNvSpPr/>
            <p:nvPr/>
          </p:nvSpPr>
          <p:spPr>
            <a:xfrm>
              <a:off x="6242862" y="1955578"/>
              <a:ext cx="2036417" cy="2013750"/>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鑑別器</a:t>
              </a:r>
            </a:p>
          </p:txBody>
        </p:sp>
        <p:sp>
          <p:nvSpPr>
            <p:cNvPr id="227" name="Google Shape;219;p33">
              <a:extLst>
                <a:ext uri="{FF2B5EF4-FFF2-40B4-BE49-F238E27FC236}">
                  <a16:creationId xmlns:a16="http://schemas.microsoft.com/office/drawing/2014/main" id="{C2839616-52E6-4269-8E8B-9A4A24F3158E}"/>
                </a:ext>
              </a:extLst>
            </p:cNvPr>
            <p:cNvSpPr/>
            <p:nvPr/>
          </p:nvSpPr>
          <p:spPr>
            <a:xfrm>
              <a:off x="6543839"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27FF13F0-1AF2-411F-8179-12463945267B}"/>
                </a:ext>
              </a:extLst>
            </p:cNvPr>
            <p:cNvSpPr/>
            <p:nvPr/>
          </p:nvSpPr>
          <p:spPr>
            <a:xfrm>
              <a:off x="6543839"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617B33D-E5A6-4EBA-BD4B-2A0DBEC7DF62}"/>
                </a:ext>
              </a:extLst>
            </p:cNvPr>
            <p:cNvSpPr/>
            <p:nvPr/>
          </p:nvSpPr>
          <p:spPr>
            <a:xfrm>
              <a:off x="6543839"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50D3B270-76A8-409A-8E97-08B052FA2B6C}"/>
                </a:ext>
              </a:extLst>
            </p:cNvPr>
            <p:cNvSpPr/>
            <p:nvPr/>
          </p:nvSpPr>
          <p:spPr>
            <a:xfrm>
              <a:off x="7608062"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4" name="Google Shape;219;p33">
              <a:extLst>
                <a:ext uri="{FF2B5EF4-FFF2-40B4-BE49-F238E27FC236}">
                  <a16:creationId xmlns:a16="http://schemas.microsoft.com/office/drawing/2014/main" id="{D9471A26-34C1-45FD-8531-CA8B0F23A0E7}"/>
                </a:ext>
              </a:extLst>
            </p:cNvPr>
            <p:cNvSpPr/>
            <p:nvPr/>
          </p:nvSpPr>
          <p:spPr>
            <a:xfrm>
              <a:off x="7608062"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5" name="Google Shape;219;p33">
              <a:extLst>
                <a:ext uri="{FF2B5EF4-FFF2-40B4-BE49-F238E27FC236}">
                  <a16:creationId xmlns:a16="http://schemas.microsoft.com/office/drawing/2014/main" id="{CC8124D6-0ABB-4518-9CF4-25BFDEF365AE}"/>
                </a:ext>
              </a:extLst>
            </p:cNvPr>
            <p:cNvSpPr/>
            <p:nvPr/>
          </p:nvSpPr>
          <p:spPr>
            <a:xfrm>
              <a:off x="7608062"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31" name="Straight Connector 330">
              <a:extLst>
                <a:ext uri="{FF2B5EF4-FFF2-40B4-BE49-F238E27FC236}">
                  <a16:creationId xmlns:a16="http://schemas.microsoft.com/office/drawing/2014/main" id="{7D249B6B-D4D2-4B1A-A296-0AC81D80A860}"/>
                </a:ext>
              </a:extLst>
            </p:cNvPr>
            <p:cNvCxnSpPr>
              <a:cxnSpLocks/>
              <a:stCxn id="229" idx="6"/>
              <a:endCxn id="230" idx="2"/>
            </p:cNvCxnSpPr>
            <p:nvPr/>
          </p:nvCxnSpPr>
          <p:spPr>
            <a:xfrm flipV="1">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7027CB5-9277-47AA-B525-E86EC63F8A50}"/>
                </a:ext>
              </a:extLst>
            </p:cNvPr>
            <p:cNvCxnSpPr>
              <a:cxnSpLocks/>
              <a:stCxn id="229" idx="6"/>
              <a:endCxn id="324" idx="2"/>
            </p:cNvCxnSpPr>
            <p:nvPr/>
          </p:nvCxnSpPr>
          <p:spPr>
            <a:xfrm flipV="1">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CCDA6828-1BE3-43B8-9BED-15F8D42AB2CE}"/>
                </a:ext>
              </a:extLst>
            </p:cNvPr>
            <p:cNvCxnSpPr>
              <a:cxnSpLocks/>
              <a:stCxn id="229" idx="6"/>
              <a:endCxn id="325" idx="2"/>
            </p:cNvCxnSpPr>
            <p:nvPr/>
          </p:nvCxnSpPr>
          <p:spPr>
            <a:xfrm>
              <a:off x="6905234" y="3575887"/>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2FEBC5F-F39B-4E32-AC48-0F0521F06845}"/>
                </a:ext>
              </a:extLst>
            </p:cNvPr>
            <p:cNvCxnSpPr>
              <a:cxnSpLocks/>
              <a:stCxn id="227" idx="6"/>
              <a:endCxn id="230" idx="2"/>
            </p:cNvCxnSpPr>
            <p:nvPr/>
          </p:nvCxnSpPr>
          <p:spPr>
            <a:xfrm>
              <a:off x="6905234" y="2700645"/>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252CA724-AA22-48C0-8F7C-0E6A1AE377E1}"/>
                </a:ext>
              </a:extLst>
            </p:cNvPr>
            <p:cNvCxnSpPr>
              <a:cxnSpLocks/>
              <a:stCxn id="227" idx="6"/>
              <a:endCxn id="324" idx="2"/>
            </p:cNvCxnSpPr>
            <p:nvPr/>
          </p:nvCxnSpPr>
          <p:spPr>
            <a:xfrm>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4EBB4AB6-441B-48B0-BB39-D5064C053570}"/>
                </a:ext>
              </a:extLst>
            </p:cNvPr>
            <p:cNvCxnSpPr>
              <a:cxnSpLocks/>
              <a:stCxn id="227" idx="6"/>
              <a:endCxn id="325" idx="2"/>
            </p:cNvCxnSpPr>
            <p:nvPr/>
          </p:nvCxnSpPr>
          <p:spPr>
            <a:xfrm>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5CC852D2-406D-40A0-968A-CA7EDDA01CAD}"/>
                </a:ext>
              </a:extLst>
            </p:cNvPr>
            <p:cNvCxnSpPr>
              <a:cxnSpLocks/>
              <a:stCxn id="228" idx="6"/>
              <a:endCxn id="230" idx="2"/>
            </p:cNvCxnSpPr>
            <p:nvPr/>
          </p:nvCxnSpPr>
          <p:spPr>
            <a:xfrm flipV="1">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85572C3-37AA-4A4D-8277-8DDF385DCE09}"/>
                </a:ext>
              </a:extLst>
            </p:cNvPr>
            <p:cNvCxnSpPr>
              <a:cxnSpLocks/>
              <a:stCxn id="228" idx="6"/>
              <a:endCxn id="324" idx="2"/>
            </p:cNvCxnSpPr>
            <p:nvPr/>
          </p:nvCxnSpPr>
          <p:spPr>
            <a:xfrm>
              <a:off x="6905234" y="3142450"/>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09862E0E-6041-4783-827E-3C1419FCA1DD}"/>
                </a:ext>
              </a:extLst>
            </p:cNvPr>
            <p:cNvCxnSpPr>
              <a:cxnSpLocks/>
              <a:stCxn id="228" idx="6"/>
              <a:endCxn id="325" idx="2"/>
            </p:cNvCxnSpPr>
            <p:nvPr/>
          </p:nvCxnSpPr>
          <p:spPr>
            <a:xfrm>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4" name="Picture 23" descr="Abstract green background with triangles">
            <a:extLst>
              <a:ext uri="{FF2B5EF4-FFF2-40B4-BE49-F238E27FC236}">
                <a16:creationId xmlns:a16="http://schemas.microsoft.com/office/drawing/2014/main" id="{6F84B01E-D2A6-4AC3-B21F-C636F2DE1C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9915" y="1518688"/>
            <a:ext cx="1536192" cy="1062869"/>
          </a:xfrm>
          <a:prstGeom prst="rect">
            <a:avLst/>
          </a:prstGeom>
        </p:spPr>
      </p:pic>
      <p:pic>
        <p:nvPicPr>
          <p:cNvPr id="26" name="Picture 25" descr="Textured wall orange and red abstract background">
            <a:extLst>
              <a:ext uri="{FF2B5EF4-FFF2-40B4-BE49-F238E27FC236}">
                <a16:creationId xmlns:a16="http://schemas.microsoft.com/office/drawing/2014/main" id="{BED8A4A4-2585-4F1A-845C-C1E7D32CEE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9208" y="1692383"/>
            <a:ext cx="1536192" cy="1023876"/>
          </a:xfrm>
          <a:prstGeom prst="rect">
            <a:avLst/>
          </a:prstGeom>
        </p:spPr>
      </p:pic>
      <p:pic>
        <p:nvPicPr>
          <p:cNvPr id="28" name="Picture 27" descr="Abstract watercolor background">
            <a:extLst>
              <a:ext uri="{FF2B5EF4-FFF2-40B4-BE49-F238E27FC236}">
                <a16:creationId xmlns:a16="http://schemas.microsoft.com/office/drawing/2014/main" id="{910ADA5A-F85D-42C4-9016-A0DEA89742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8501" y="1827085"/>
            <a:ext cx="1536192" cy="1143140"/>
          </a:xfrm>
          <a:prstGeom prst="rect">
            <a:avLst/>
          </a:prstGeom>
        </p:spPr>
      </p:pic>
      <p:pic>
        <p:nvPicPr>
          <p:cNvPr id="30" name="Picture 29" descr="Colorful paper stripes">
            <a:extLst>
              <a:ext uri="{FF2B5EF4-FFF2-40B4-BE49-F238E27FC236}">
                <a16:creationId xmlns:a16="http://schemas.microsoft.com/office/drawing/2014/main" id="{7B3E8115-504F-45B1-B909-3EE9558C7E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97794" y="2081051"/>
            <a:ext cx="1536192" cy="1023876"/>
          </a:xfrm>
          <a:prstGeom prst="rect">
            <a:avLst/>
          </a:prstGeom>
        </p:spPr>
      </p:pic>
      <p:pic>
        <p:nvPicPr>
          <p:cNvPr id="450" name="Picture 449" descr="Orange and yellow paper stripes in a wave shape">
            <a:extLst>
              <a:ext uri="{FF2B5EF4-FFF2-40B4-BE49-F238E27FC236}">
                <a16:creationId xmlns:a16="http://schemas.microsoft.com/office/drawing/2014/main" id="{CBBC2ABE-8DAD-4059-96A9-F3A59E2D87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7089" y="2215752"/>
            <a:ext cx="1536192" cy="1022380"/>
          </a:xfrm>
          <a:prstGeom prst="rect">
            <a:avLst/>
          </a:prstGeom>
        </p:spPr>
      </p:pic>
      <p:grpSp>
        <p:nvGrpSpPr>
          <p:cNvPr id="469" name="Group 468">
            <a:extLst>
              <a:ext uri="{FF2B5EF4-FFF2-40B4-BE49-F238E27FC236}">
                <a16:creationId xmlns:a16="http://schemas.microsoft.com/office/drawing/2014/main" id="{BAFFF5FE-FC93-49CC-9F71-7DF885B26946}"/>
              </a:ext>
            </a:extLst>
          </p:cNvPr>
          <p:cNvGrpSpPr/>
          <p:nvPr/>
        </p:nvGrpSpPr>
        <p:grpSpPr>
          <a:xfrm>
            <a:off x="2703714" y="3765497"/>
            <a:ext cx="1675011" cy="1793102"/>
            <a:chOff x="6242862" y="1955578"/>
            <a:chExt cx="2036417" cy="2013750"/>
          </a:xfrm>
          <a:solidFill>
            <a:schemeClr val="accent6">
              <a:lumMod val="60000"/>
              <a:lumOff val="40000"/>
            </a:schemeClr>
          </a:solidFill>
        </p:grpSpPr>
        <p:sp>
          <p:nvSpPr>
            <p:cNvPr id="470" name="Rectangle 469">
              <a:extLst>
                <a:ext uri="{FF2B5EF4-FFF2-40B4-BE49-F238E27FC236}">
                  <a16:creationId xmlns:a16="http://schemas.microsoft.com/office/drawing/2014/main" id="{10B888EA-A7A0-483C-87FE-D3E8D12EDF64}"/>
                </a:ext>
              </a:extLst>
            </p:cNvPr>
            <p:cNvSpPr/>
            <p:nvPr/>
          </p:nvSpPr>
          <p:spPr>
            <a:xfrm>
              <a:off x="6242862" y="1955578"/>
              <a:ext cx="2036417" cy="2013750"/>
            </a:xfrm>
            <a:prstGeom prst="rect">
              <a:avLst/>
            </a:prstGeom>
            <a:solidFill>
              <a:schemeClr val="accent6">
                <a:lumMod val="40000"/>
                <a:lumOff val="60000"/>
              </a:schemeClr>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生成器</a:t>
              </a:r>
            </a:p>
          </p:txBody>
        </p:sp>
        <p:sp>
          <p:nvSpPr>
            <p:cNvPr id="471" name="Google Shape;219;p33">
              <a:extLst>
                <a:ext uri="{FF2B5EF4-FFF2-40B4-BE49-F238E27FC236}">
                  <a16:creationId xmlns:a16="http://schemas.microsoft.com/office/drawing/2014/main" id="{CEBD8100-1A61-4F7F-9E69-CBA435077F89}"/>
                </a:ext>
              </a:extLst>
            </p:cNvPr>
            <p:cNvSpPr/>
            <p:nvPr/>
          </p:nvSpPr>
          <p:spPr>
            <a:xfrm>
              <a:off x="6543839"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2" name="Google Shape;219;p33">
              <a:extLst>
                <a:ext uri="{FF2B5EF4-FFF2-40B4-BE49-F238E27FC236}">
                  <a16:creationId xmlns:a16="http://schemas.microsoft.com/office/drawing/2014/main" id="{4E881174-A48A-4879-838B-5268538A5245}"/>
                </a:ext>
              </a:extLst>
            </p:cNvPr>
            <p:cNvSpPr/>
            <p:nvPr/>
          </p:nvSpPr>
          <p:spPr>
            <a:xfrm>
              <a:off x="6543839"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3" name="Google Shape;219;p33">
              <a:extLst>
                <a:ext uri="{FF2B5EF4-FFF2-40B4-BE49-F238E27FC236}">
                  <a16:creationId xmlns:a16="http://schemas.microsoft.com/office/drawing/2014/main" id="{8067D0D4-8932-4D95-A7E1-B877613F962D}"/>
                </a:ext>
              </a:extLst>
            </p:cNvPr>
            <p:cNvSpPr/>
            <p:nvPr/>
          </p:nvSpPr>
          <p:spPr>
            <a:xfrm>
              <a:off x="6543839"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4" name="Google Shape;219;p33">
              <a:extLst>
                <a:ext uri="{FF2B5EF4-FFF2-40B4-BE49-F238E27FC236}">
                  <a16:creationId xmlns:a16="http://schemas.microsoft.com/office/drawing/2014/main" id="{4ED4B5BD-BEE6-41F4-8921-C42A706822C1}"/>
                </a:ext>
              </a:extLst>
            </p:cNvPr>
            <p:cNvSpPr/>
            <p:nvPr/>
          </p:nvSpPr>
          <p:spPr>
            <a:xfrm>
              <a:off x="7608062"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5" name="Google Shape;219;p33">
              <a:extLst>
                <a:ext uri="{FF2B5EF4-FFF2-40B4-BE49-F238E27FC236}">
                  <a16:creationId xmlns:a16="http://schemas.microsoft.com/office/drawing/2014/main" id="{830B6A98-8F14-43A8-94AC-1F84F4EC0259}"/>
                </a:ext>
              </a:extLst>
            </p:cNvPr>
            <p:cNvSpPr/>
            <p:nvPr/>
          </p:nvSpPr>
          <p:spPr>
            <a:xfrm>
              <a:off x="7608062"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6" name="Google Shape;219;p33">
              <a:extLst>
                <a:ext uri="{FF2B5EF4-FFF2-40B4-BE49-F238E27FC236}">
                  <a16:creationId xmlns:a16="http://schemas.microsoft.com/office/drawing/2014/main" id="{129E7CEE-5A23-4E60-A857-5CAD469EB2B8}"/>
                </a:ext>
              </a:extLst>
            </p:cNvPr>
            <p:cNvSpPr/>
            <p:nvPr/>
          </p:nvSpPr>
          <p:spPr>
            <a:xfrm>
              <a:off x="7608062"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77" name="Straight Connector 476">
              <a:extLst>
                <a:ext uri="{FF2B5EF4-FFF2-40B4-BE49-F238E27FC236}">
                  <a16:creationId xmlns:a16="http://schemas.microsoft.com/office/drawing/2014/main" id="{AFB677DB-A475-4AC2-A2BD-B1DBF7CBCDF7}"/>
                </a:ext>
              </a:extLst>
            </p:cNvPr>
            <p:cNvCxnSpPr>
              <a:cxnSpLocks/>
              <a:stCxn id="473" idx="6"/>
              <a:endCxn id="474" idx="2"/>
            </p:cNvCxnSpPr>
            <p:nvPr/>
          </p:nvCxnSpPr>
          <p:spPr>
            <a:xfrm flipV="1">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85764FE9-E980-45BB-89B8-C681BA5C4C05}"/>
                </a:ext>
              </a:extLst>
            </p:cNvPr>
            <p:cNvCxnSpPr>
              <a:cxnSpLocks/>
              <a:stCxn id="473" idx="6"/>
              <a:endCxn id="475" idx="2"/>
            </p:cNvCxnSpPr>
            <p:nvPr/>
          </p:nvCxnSpPr>
          <p:spPr>
            <a:xfrm flipV="1">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6740AE76-4D58-4057-B328-FFD0D40BD912}"/>
                </a:ext>
              </a:extLst>
            </p:cNvPr>
            <p:cNvCxnSpPr>
              <a:cxnSpLocks/>
              <a:stCxn id="473" idx="6"/>
              <a:endCxn id="476" idx="2"/>
            </p:cNvCxnSpPr>
            <p:nvPr/>
          </p:nvCxnSpPr>
          <p:spPr>
            <a:xfrm>
              <a:off x="6905234" y="3575887"/>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C4C52FCD-876A-4703-895B-B8D42970E9A4}"/>
                </a:ext>
              </a:extLst>
            </p:cNvPr>
            <p:cNvCxnSpPr>
              <a:cxnSpLocks/>
              <a:stCxn id="471" idx="6"/>
              <a:endCxn id="474" idx="2"/>
            </p:cNvCxnSpPr>
            <p:nvPr/>
          </p:nvCxnSpPr>
          <p:spPr>
            <a:xfrm>
              <a:off x="6905234" y="2700645"/>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E1172372-3465-485D-9F72-3E33EB85870A}"/>
                </a:ext>
              </a:extLst>
            </p:cNvPr>
            <p:cNvCxnSpPr>
              <a:cxnSpLocks/>
              <a:stCxn id="471" idx="6"/>
              <a:endCxn id="475" idx="2"/>
            </p:cNvCxnSpPr>
            <p:nvPr/>
          </p:nvCxnSpPr>
          <p:spPr>
            <a:xfrm>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F80164F-18DD-4207-BD02-05423D0B048A}"/>
                </a:ext>
              </a:extLst>
            </p:cNvPr>
            <p:cNvCxnSpPr>
              <a:cxnSpLocks/>
              <a:stCxn id="471" idx="6"/>
              <a:endCxn id="476" idx="2"/>
            </p:cNvCxnSpPr>
            <p:nvPr/>
          </p:nvCxnSpPr>
          <p:spPr>
            <a:xfrm>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B21056DE-092B-4B8E-BE3A-2A321F0648E3}"/>
                </a:ext>
              </a:extLst>
            </p:cNvPr>
            <p:cNvCxnSpPr>
              <a:cxnSpLocks/>
              <a:stCxn id="472" idx="6"/>
              <a:endCxn id="474" idx="2"/>
            </p:cNvCxnSpPr>
            <p:nvPr/>
          </p:nvCxnSpPr>
          <p:spPr>
            <a:xfrm flipV="1">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10C7345E-436D-43D4-B54F-01A6D0C3B3F0}"/>
                </a:ext>
              </a:extLst>
            </p:cNvPr>
            <p:cNvCxnSpPr>
              <a:cxnSpLocks/>
              <a:stCxn id="472" idx="6"/>
              <a:endCxn id="475" idx="2"/>
            </p:cNvCxnSpPr>
            <p:nvPr/>
          </p:nvCxnSpPr>
          <p:spPr>
            <a:xfrm>
              <a:off x="6905234" y="3142450"/>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1DAB80E7-E04D-4183-9BA9-5BEED321CC0D}"/>
                </a:ext>
              </a:extLst>
            </p:cNvPr>
            <p:cNvCxnSpPr>
              <a:cxnSpLocks/>
              <a:stCxn id="472" idx="6"/>
              <a:endCxn id="476" idx="2"/>
            </p:cNvCxnSpPr>
            <p:nvPr/>
          </p:nvCxnSpPr>
          <p:spPr>
            <a:xfrm>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7" name="Rectangle 486">
            <a:extLst>
              <a:ext uri="{FF2B5EF4-FFF2-40B4-BE49-F238E27FC236}">
                <a16:creationId xmlns:a16="http://schemas.microsoft.com/office/drawing/2014/main" id="{C993C736-5060-4EA8-91D6-5DDCB5AB8B7B}"/>
              </a:ext>
            </a:extLst>
          </p:cNvPr>
          <p:cNvSpPr/>
          <p:nvPr/>
        </p:nvSpPr>
        <p:spPr>
          <a:xfrm>
            <a:off x="5769839" y="2574703"/>
            <a:ext cx="1153506" cy="77302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真實影像</a:t>
            </a:r>
          </a:p>
        </p:txBody>
      </p:sp>
      <p:pic>
        <p:nvPicPr>
          <p:cNvPr id="489" name="Picture 488" descr="Sheets of blue paper in a circle  close up">
            <a:extLst>
              <a:ext uri="{FF2B5EF4-FFF2-40B4-BE49-F238E27FC236}">
                <a16:creationId xmlns:a16="http://schemas.microsoft.com/office/drawing/2014/main" id="{44CA6676-6136-4EAD-93EE-01E2A31FC837}"/>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4751815" y="3872074"/>
            <a:ext cx="1536192" cy="1024128"/>
          </a:xfrm>
          <a:prstGeom prst="rect">
            <a:avLst/>
          </a:prstGeom>
        </p:spPr>
      </p:pic>
      <p:pic>
        <p:nvPicPr>
          <p:cNvPr id="491" name="Picture 490" descr="Close-up blur of colorful street lights">
            <a:extLst>
              <a:ext uri="{FF2B5EF4-FFF2-40B4-BE49-F238E27FC236}">
                <a16:creationId xmlns:a16="http://schemas.microsoft.com/office/drawing/2014/main" id="{40CBB24D-C2F7-4FA4-970D-7B58047BCD35}"/>
              </a:ext>
            </a:extLst>
          </p:cNvPr>
          <p:cNvPicPr>
            <a:picLocks/>
          </p:cNvPicPr>
          <p:nvPr/>
        </p:nvPicPr>
        <p:blipFill>
          <a:blip r:embed="rId9" cstate="screen">
            <a:extLst>
              <a:ext uri="{28A0092B-C50C-407E-A947-70E740481C1C}">
                <a14:useLocalDpi xmlns:a14="http://schemas.microsoft.com/office/drawing/2010/main"/>
              </a:ext>
            </a:extLst>
          </a:blip>
          <a:stretch>
            <a:fillRect/>
          </a:stretch>
        </p:blipFill>
        <p:spPr>
          <a:xfrm>
            <a:off x="4900634" y="4022074"/>
            <a:ext cx="1536192" cy="1024128"/>
          </a:xfrm>
          <a:prstGeom prst="rect">
            <a:avLst/>
          </a:prstGeom>
        </p:spPr>
      </p:pic>
      <p:pic>
        <p:nvPicPr>
          <p:cNvPr id="493" name="Picture 492" descr="Abstract smoke background">
            <a:extLst>
              <a:ext uri="{FF2B5EF4-FFF2-40B4-BE49-F238E27FC236}">
                <a16:creationId xmlns:a16="http://schemas.microsoft.com/office/drawing/2014/main" id="{EB72A9BA-570A-49EA-8B43-F47A475A2E14}"/>
              </a:ext>
            </a:extLst>
          </p:cNvPr>
          <p:cNvPicPr>
            <a:picLocks/>
          </p:cNvPicPr>
          <p:nvPr/>
        </p:nvPicPr>
        <p:blipFill>
          <a:blip r:embed="rId10" cstate="screen">
            <a:extLst>
              <a:ext uri="{28A0092B-C50C-407E-A947-70E740481C1C}">
                <a14:useLocalDpi xmlns:a14="http://schemas.microsoft.com/office/drawing/2010/main"/>
              </a:ext>
            </a:extLst>
          </a:blip>
          <a:stretch>
            <a:fillRect/>
          </a:stretch>
        </p:blipFill>
        <p:spPr>
          <a:xfrm>
            <a:off x="5049453" y="4172074"/>
            <a:ext cx="1536192" cy="1024128"/>
          </a:xfrm>
          <a:prstGeom prst="rect">
            <a:avLst/>
          </a:prstGeom>
        </p:spPr>
      </p:pic>
      <p:pic>
        <p:nvPicPr>
          <p:cNvPr id="495" name="Picture 494" descr="Paint splash on a white background">
            <a:extLst>
              <a:ext uri="{FF2B5EF4-FFF2-40B4-BE49-F238E27FC236}">
                <a16:creationId xmlns:a16="http://schemas.microsoft.com/office/drawing/2014/main" id="{C419D256-4BE9-4461-9373-20CE70F46F0D}"/>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5198271" y="4322074"/>
            <a:ext cx="1536192" cy="1024128"/>
          </a:xfrm>
          <a:prstGeom prst="rect">
            <a:avLst/>
          </a:prstGeom>
        </p:spPr>
      </p:pic>
      <p:pic>
        <p:nvPicPr>
          <p:cNvPr id="497" name="Picture 496" descr="Abstract seamless pattern of white lines on a red background">
            <a:extLst>
              <a:ext uri="{FF2B5EF4-FFF2-40B4-BE49-F238E27FC236}">
                <a16:creationId xmlns:a16="http://schemas.microsoft.com/office/drawing/2014/main" id="{0AB0C3FE-3644-49EF-9DEA-EF934ED9F252}"/>
              </a:ext>
            </a:extLst>
          </p:cNvPr>
          <p:cNvPicPr>
            <a:picLocks/>
          </p:cNvPicPr>
          <p:nvPr/>
        </p:nvPicPr>
        <p:blipFill>
          <a:blip r:embed="rId12" cstate="screen">
            <a:extLst>
              <a:ext uri="{28A0092B-C50C-407E-A947-70E740481C1C}">
                <a14:useLocalDpi xmlns:a14="http://schemas.microsoft.com/office/drawing/2010/main"/>
              </a:ext>
            </a:extLst>
          </a:blip>
          <a:stretch>
            <a:fillRect/>
          </a:stretch>
        </p:blipFill>
        <p:spPr>
          <a:xfrm>
            <a:off x="5347089" y="4472074"/>
            <a:ext cx="1536192" cy="1024128"/>
          </a:xfrm>
          <a:prstGeom prst="rect">
            <a:avLst/>
          </a:prstGeom>
        </p:spPr>
      </p:pic>
      <p:sp>
        <p:nvSpPr>
          <p:cNvPr id="499" name="Right Brace 498">
            <a:extLst>
              <a:ext uri="{FF2B5EF4-FFF2-40B4-BE49-F238E27FC236}">
                <a16:creationId xmlns:a16="http://schemas.microsoft.com/office/drawing/2014/main" id="{47099E34-EE39-4824-8851-D6B416F23876}"/>
              </a:ext>
            </a:extLst>
          </p:cNvPr>
          <p:cNvSpPr/>
          <p:nvPr/>
        </p:nvSpPr>
        <p:spPr>
          <a:xfrm>
            <a:off x="7013496" y="1518689"/>
            <a:ext cx="264095" cy="3977514"/>
          </a:xfrm>
          <a:prstGeom prst="rightBrace">
            <a:avLst>
              <a:gd name="adj1" fmla="val 0"/>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3" name="Rectangle 502">
            <a:extLst>
              <a:ext uri="{FF2B5EF4-FFF2-40B4-BE49-F238E27FC236}">
                <a16:creationId xmlns:a16="http://schemas.microsoft.com/office/drawing/2014/main" id="{BFD083DA-01C2-4DCE-8F0C-8547A8AAAAC0}"/>
              </a:ext>
            </a:extLst>
          </p:cNvPr>
          <p:cNvSpPr/>
          <p:nvPr/>
        </p:nvSpPr>
        <p:spPr>
          <a:xfrm>
            <a:off x="5785663" y="4834274"/>
            <a:ext cx="1153506" cy="773022"/>
          </a:xfrm>
          <a:prstGeom prst="rect">
            <a:avLst/>
          </a:prstGeom>
          <a:solidFill>
            <a:srgbClr val="CEDDFA"/>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虛假影像</a:t>
            </a:r>
          </a:p>
        </p:txBody>
      </p:sp>
      <p:cxnSp>
        <p:nvCxnSpPr>
          <p:cNvPr id="505" name="Straight Arrow Connector 504">
            <a:extLst>
              <a:ext uri="{FF2B5EF4-FFF2-40B4-BE49-F238E27FC236}">
                <a16:creationId xmlns:a16="http://schemas.microsoft.com/office/drawing/2014/main" id="{62200B22-CB76-4F4E-98DF-FF37BF6DCC4C}"/>
              </a:ext>
            </a:extLst>
          </p:cNvPr>
          <p:cNvCxnSpPr>
            <a:cxnSpLocks/>
            <a:stCxn id="470" idx="3"/>
          </p:cNvCxnSpPr>
          <p:nvPr/>
        </p:nvCxnSpPr>
        <p:spPr>
          <a:xfrm>
            <a:off x="4378725" y="4662048"/>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BA82F949-9F87-48E0-A466-4ACEFDC9ADBD}"/>
              </a:ext>
            </a:extLst>
          </p:cNvPr>
          <p:cNvCxnSpPr>
            <a:cxnSpLocks/>
            <a:stCxn id="226" idx="3"/>
            <a:endCxn id="507" idx="1"/>
          </p:cNvCxnSpPr>
          <p:nvPr/>
        </p:nvCxnSpPr>
        <p:spPr>
          <a:xfrm>
            <a:off x="9066935" y="3471254"/>
            <a:ext cx="35588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B9AEC4B3-4B1E-46D7-82E8-D524FB018BC6}"/>
              </a:ext>
            </a:extLst>
          </p:cNvPr>
          <p:cNvGrpSpPr/>
          <p:nvPr/>
        </p:nvGrpSpPr>
        <p:grpSpPr>
          <a:xfrm>
            <a:off x="9422824" y="2196520"/>
            <a:ext cx="1153506" cy="2549467"/>
            <a:chOff x="9260899" y="1941226"/>
            <a:chExt cx="1153506" cy="2549467"/>
          </a:xfrm>
        </p:grpSpPr>
        <p:sp>
          <p:nvSpPr>
            <p:cNvPr id="507" name="Rectangle 506">
              <a:extLst>
                <a:ext uri="{FF2B5EF4-FFF2-40B4-BE49-F238E27FC236}">
                  <a16:creationId xmlns:a16="http://schemas.microsoft.com/office/drawing/2014/main" id="{62C68861-A404-403C-AD8F-626C59B1B93D}"/>
                </a:ext>
              </a:extLst>
            </p:cNvPr>
            <p:cNvSpPr/>
            <p:nvPr/>
          </p:nvSpPr>
          <p:spPr>
            <a:xfrm>
              <a:off x="9260899" y="1941226"/>
              <a:ext cx="1153506" cy="2549467"/>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ysClr val="windowText" lastClr="000000"/>
                  </a:solidFill>
                  <a:effectLst/>
                  <a:uLnTx/>
                  <a:uFillTx/>
                  <a:latin typeface="Trebuchet MS"/>
                  <a:ea typeface="+mn-ea"/>
                  <a:cs typeface="+mn-cs"/>
                </a:rPr>
                <a:t>預測</a:t>
              </a:r>
            </a:p>
          </p:txBody>
        </p:sp>
        <p:sp>
          <p:nvSpPr>
            <p:cNvPr id="192" name="Oval 191">
              <a:extLst>
                <a:ext uri="{FF2B5EF4-FFF2-40B4-BE49-F238E27FC236}">
                  <a16:creationId xmlns:a16="http://schemas.microsoft.com/office/drawing/2014/main" id="{0244D40D-8493-462E-BD56-53DBC56C2599}"/>
                </a:ext>
              </a:extLst>
            </p:cNvPr>
            <p:cNvSpPr/>
            <p:nvPr/>
          </p:nvSpPr>
          <p:spPr>
            <a:xfrm>
              <a:off x="9354660" y="2269012"/>
              <a:ext cx="965984" cy="965984"/>
            </a:xfrm>
            <a:prstGeom prst="ellipse">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t>真</a:t>
              </a:r>
              <a:endParaRPr lang="en-US"/>
            </a:p>
          </p:txBody>
        </p:sp>
        <p:sp>
          <p:nvSpPr>
            <p:cNvPr id="193" name="Oval 192">
              <a:extLst>
                <a:ext uri="{FF2B5EF4-FFF2-40B4-BE49-F238E27FC236}">
                  <a16:creationId xmlns:a16="http://schemas.microsoft.com/office/drawing/2014/main" id="{2D0215C3-86DE-424C-AF4A-61196E0BCADE}"/>
                </a:ext>
              </a:extLst>
            </p:cNvPr>
            <p:cNvSpPr/>
            <p:nvPr/>
          </p:nvSpPr>
          <p:spPr>
            <a:xfrm>
              <a:off x="9357000" y="3350425"/>
              <a:ext cx="965984" cy="965984"/>
            </a:xfrm>
            <a:prstGeom prst="ellipse">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solidFill>
                    <a:schemeClr val="tx1"/>
                  </a:solidFill>
                </a:rPr>
                <a:t>假</a:t>
              </a:r>
            </a:p>
          </p:txBody>
        </p:sp>
        <p:pic>
          <p:nvPicPr>
            <p:cNvPr id="196" name="Graphic 195" descr="Checkmark">
              <a:extLst>
                <a:ext uri="{FF2B5EF4-FFF2-40B4-BE49-F238E27FC236}">
                  <a16:creationId xmlns:a16="http://schemas.microsoft.com/office/drawing/2014/main" id="{C2903F5D-CF76-4081-AFAD-21978B8692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6547" y="2302394"/>
              <a:ext cx="642209" cy="642209"/>
            </a:xfrm>
            <a:prstGeom prst="rect">
              <a:avLst/>
            </a:prstGeom>
          </p:spPr>
        </p:pic>
        <p:pic>
          <p:nvPicPr>
            <p:cNvPr id="200" name="Graphic 199" descr="Close">
              <a:extLst>
                <a:ext uri="{FF2B5EF4-FFF2-40B4-BE49-F238E27FC236}">
                  <a16:creationId xmlns:a16="http://schemas.microsoft.com/office/drawing/2014/main" id="{8A8812E6-EE5C-4647-A551-536B57459C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80742" y="3369190"/>
              <a:ext cx="713819" cy="713819"/>
            </a:xfrm>
            <a:prstGeom prst="rect">
              <a:avLst/>
            </a:prstGeom>
          </p:spPr>
        </p:pic>
      </p:grpSp>
      <p:pic>
        <p:nvPicPr>
          <p:cNvPr id="205" name="Picture 204">
            <a:extLst>
              <a:ext uri="{FF2B5EF4-FFF2-40B4-BE49-F238E27FC236}">
                <a16:creationId xmlns:a16="http://schemas.microsoft.com/office/drawing/2014/main" id="{B20D5929-6991-49BB-92F3-DD446EA36598}"/>
              </a:ext>
            </a:extLst>
          </p:cNvPr>
          <p:cNvPicPr>
            <a:picLocks noChangeAspect="1"/>
          </p:cNvPicPr>
          <p:nvPr/>
        </p:nvPicPr>
        <p:blipFill>
          <a:blip r:embed="rId17"/>
          <a:stretch>
            <a:fillRect/>
          </a:stretch>
        </p:blipFill>
        <p:spPr>
          <a:xfrm rot="16200000">
            <a:off x="599426" y="3547737"/>
            <a:ext cx="1066800" cy="1600200"/>
          </a:xfrm>
          <a:prstGeom prst="rect">
            <a:avLst/>
          </a:prstGeom>
        </p:spPr>
      </p:pic>
      <p:pic>
        <p:nvPicPr>
          <p:cNvPr id="206" name="Picture 205">
            <a:extLst>
              <a:ext uri="{FF2B5EF4-FFF2-40B4-BE49-F238E27FC236}">
                <a16:creationId xmlns:a16="http://schemas.microsoft.com/office/drawing/2014/main" id="{5D855A87-28EA-4D8B-91D1-AC5563A95D56}"/>
              </a:ext>
            </a:extLst>
          </p:cNvPr>
          <p:cNvPicPr>
            <a:picLocks noChangeAspect="1"/>
          </p:cNvPicPr>
          <p:nvPr/>
        </p:nvPicPr>
        <p:blipFill>
          <a:blip r:embed="rId17"/>
          <a:stretch>
            <a:fillRect/>
          </a:stretch>
        </p:blipFill>
        <p:spPr>
          <a:xfrm rot="16200000">
            <a:off x="762011" y="3704022"/>
            <a:ext cx="1066800" cy="1600200"/>
          </a:xfrm>
          <a:prstGeom prst="rect">
            <a:avLst/>
          </a:prstGeom>
        </p:spPr>
      </p:pic>
      <p:pic>
        <p:nvPicPr>
          <p:cNvPr id="207" name="Picture 206">
            <a:extLst>
              <a:ext uri="{FF2B5EF4-FFF2-40B4-BE49-F238E27FC236}">
                <a16:creationId xmlns:a16="http://schemas.microsoft.com/office/drawing/2014/main" id="{178FB9D5-FEA6-4AE6-828E-0DABB921FC77}"/>
              </a:ext>
            </a:extLst>
          </p:cNvPr>
          <p:cNvPicPr>
            <a:picLocks noChangeAspect="1"/>
          </p:cNvPicPr>
          <p:nvPr/>
        </p:nvPicPr>
        <p:blipFill>
          <a:blip r:embed="rId17"/>
          <a:stretch>
            <a:fillRect/>
          </a:stretch>
        </p:blipFill>
        <p:spPr>
          <a:xfrm rot="16200000">
            <a:off x="916518" y="3951782"/>
            <a:ext cx="1066800" cy="1600200"/>
          </a:xfrm>
          <a:prstGeom prst="rect">
            <a:avLst/>
          </a:prstGeom>
        </p:spPr>
      </p:pic>
      <p:cxnSp>
        <p:nvCxnSpPr>
          <p:cNvPr id="515" name="Straight Arrow Connector 514">
            <a:extLst>
              <a:ext uri="{FF2B5EF4-FFF2-40B4-BE49-F238E27FC236}">
                <a16:creationId xmlns:a16="http://schemas.microsoft.com/office/drawing/2014/main" id="{CA3A153E-419E-4DB5-8825-A005ED18E414}"/>
              </a:ext>
            </a:extLst>
          </p:cNvPr>
          <p:cNvCxnSpPr>
            <a:cxnSpLocks/>
          </p:cNvCxnSpPr>
          <p:nvPr/>
        </p:nvCxnSpPr>
        <p:spPr>
          <a:xfrm>
            <a:off x="2247648" y="4661692"/>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3124B323-9A4B-4316-B490-4C9657A9355C}"/>
              </a:ext>
            </a:extLst>
          </p:cNvPr>
          <p:cNvSpPr/>
          <p:nvPr/>
        </p:nvSpPr>
        <p:spPr>
          <a:xfrm>
            <a:off x="958049" y="4794126"/>
            <a:ext cx="1153506" cy="773022"/>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雜訊</a:t>
            </a:r>
          </a:p>
        </p:txBody>
      </p:sp>
    </p:spTree>
    <p:extLst>
      <p:ext uri="{BB962C8B-B14F-4D97-AF65-F5344CB8AC3E}">
        <p14:creationId xmlns:p14="http://schemas.microsoft.com/office/powerpoint/2010/main" val="245848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強化學習</a:t>
            </a:r>
          </a:p>
        </p:txBody>
      </p:sp>
      <p:pic>
        <p:nvPicPr>
          <p:cNvPr id="4" name="Picture 3" descr="A close up of a dog  Description automatically generated">
            <a:extLst>
              <a:ext uri="{FF2B5EF4-FFF2-40B4-BE49-F238E27FC236}">
                <a16:creationId xmlns:a16="http://schemas.microsoft.com/office/drawing/2014/main" id="{F415595D-4A88-4578-AF1B-2ACD6C1E11CC}"/>
              </a:ext>
            </a:extLst>
          </p:cNvPr>
          <p:cNvPicPr>
            <a:picLocks noChangeAspect="1"/>
          </p:cNvPicPr>
          <p:nvPr/>
        </p:nvPicPr>
        <p:blipFill rotWithShape="1">
          <a:blip r:embed="rId3"/>
          <a:srcRect l="8662" t="8852" r="8883"/>
          <a:stretch/>
        </p:blipFill>
        <p:spPr>
          <a:xfrm>
            <a:off x="1200150" y="2066925"/>
            <a:ext cx="2390776" cy="2647949"/>
          </a:xfrm>
          <a:prstGeom prst="rect">
            <a:avLst/>
          </a:prstGeom>
          <a:ln w="228600" cap="sq" cmpd="thickThin">
            <a:solidFill>
              <a:srgbClr val="000000"/>
            </a:solidFill>
            <a:prstDash val="solid"/>
            <a:miter lim="800000"/>
          </a:ln>
          <a:effectLst>
            <a:outerShdw blurRad="50800" dist="38100" dir="8100000" algn="tr" rotWithShape="0">
              <a:prstClr val="black">
                <a:alpha val="40000"/>
              </a:prstClr>
            </a:outerShdw>
          </a:effectLst>
        </p:spPr>
      </p:pic>
      <p:pic>
        <p:nvPicPr>
          <p:cNvPr id="6" name="Graphic 5" descr="Dog">
            <a:extLst>
              <a:ext uri="{FF2B5EF4-FFF2-40B4-BE49-F238E27FC236}">
                <a16:creationId xmlns:a16="http://schemas.microsoft.com/office/drawing/2014/main" id="{806BD5AA-EB90-4020-963E-2869206725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2525" y="2466975"/>
            <a:ext cx="1238250" cy="1238250"/>
          </a:xfrm>
          <a:prstGeom prst="rect">
            <a:avLst/>
          </a:prstGeom>
        </p:spPr>
      </p:pic>
      <p:sp>
        <p:nvSpPr>
          <p:cNvPr id="7" name="Rectangle 6">
            <a:extLst>
              <a:ext uri="{FF2B5EF4-FFF2-40B4-BE49-F238E27FC236}">
                <a16:creationId xmlns:a16="http://schemas.microsoft.com/office/drawing/2014/main" id="{74E01FAE-41B1-448C-AE8F-F6943E304907}"/>
              </a:ext>
            </a:extLst>
          </p:cNvPr>
          <p:cNvSpPr/>
          <p:nvPr/>
        </p:nvSpPr>
        <p:spPr>
          <a:xfrm>
            <a:off x="5038725" y="3612928"/>
            <a:ext cx="1085850" cy="42567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主體</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pic>
        <p:nvPicPr>
          <p:cNvPr id="9" name="Graphic 8" descr="Forest scene">
            <a:extLst>
              <a:ext uri="{FF2B5EF4-FFF2-40B4-BE49-F238E27FC236}">
                <a16:creationId xmlns:a16="http://schemas.microsoft.com/office/drawing/2014/main" id="{05CE98FF-BAEA-448F-B560-C3B132D52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0100" y="2519743"/>
            <a:ext cx="1076325" cy="1076325"/>
          </a:xfrm>
          <a:prstGeom prst="rect">
            <a:avLst/>
          </a:prstGeom>
        </p:spPr>
      </p:pic>
      <p:sp>
        <p:nvSpPr>
          <p:cNvPr id="10" name="Rectangle 9">
            <a:extLst>
              <a:ext uri="{FF2B5EF4-FFF2-40B4-BE49-F238E27FC236}">
                <a16:creationId xmlns:a16="http://schemas.microsoft.com/office/drawing/2014/main" id="{21DD81CA-E1ED-4803-9946-81A83C5DEF35}"/>
              </a:ext>
            </a:extLst>
          </p:cNvPr>
          <p:cNvSpPr/>
          <p:nvPr/>
        </p:nvSpPr>
        <p:spPr>
          <a:xfrm>
            <a:off x="8191500" y="3615881"/>
            <a:ext cx="1638300" cy="422719"/>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環境</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sp>
        <p:nvSpPr>
          <p:cNvPr id="12" name="Arrow: U-Turn 11">
            <a:extLst>
              <a:ext uri="{FF2B5EF4-FFF2-40B4-BE49-F238E27FC236}">
                <a16:creationId xmlns:a16="http://schemas.microsoft.com/office/drawing/2014/main" id="{75330C2E-0E48-4FB6-8480-267F56CF8F2C}"/>
              </a:ext>
            </a:extLst>
          </p:cNvPr>
          <p:cNvSpPr/>
          <p:nvPr/>
        </p:nvSpPr>
        <p:spPr>
          <a:xfrm>
            <a:off x="5486399" y="1880807"/>
            <a:ext cx="3752851"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U-Turn 12">
            <a:extLst>
              <a:ext uri="{FF2B5EF4-FFF2-40B4-BE49-F238E27FC236}">
                <a16:creationId xmlns:a16="http://schemas.microsoft.com/office/drawing/2014/main" id="{8015BE5D-6736-4C5B-B533-1B30AC5FE17F}"/>
              </a:ext>
            </a:extLst>
          </p:cNvPr>
          <p:cNvSpPr/>
          <p:nvPr/>
        </p:nvSpPr>
        <p:spPr>
          <a:xfrm rot="10800000">
            <a:off x="5353050" y="4209384"/>
            <a:ext cx="3762375"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150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後續步驟</a:t>
            </a:r>
            <a:endParaRPr lang="en-US" dirty="0"/>
          </a:p>
        </p:txBody>
      </p:sp>
    </p:spTree>
    <p:extLst>
      <p:ext uri="{BB962C8B-B14F-4D97-AF65-F5344CB8AC3E}">
        <p14:creationId xmlns:p14="http://schemas.microsoft.com/office/powerpoint/2010/main" val="225066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課程安排 – 第 6 部分</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進階內容</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自然語言處理</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遞歸神經網路</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其他架構</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最後的重點</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59DDAF-AC9A-4FB2-A3DE-A74178899010}"/>
              </a:ext>
            </a:extLst>
          </p:cNvPr>
          <p:cNvSpPr>
            <a:spLocks noGrp="1"/>
          </p:cNvSpPr>
          <p:nvPr>
            <p:ph type="title"/>
          </p:nvPr>
        </p:nvSpPr>
        <p:spPr>
          <a:xfrm>
            <a:off x="570885" y="0"/>
            <a:ext cx="9976104" cy="947283"/>
          </a:xfrm>
        </p:spPr>
        <p:txBody>
          <a:bodyPr/>
          <a:lstStyle/>
          <a:p>
            <a:r>
              <a:rPr lang="en-US" sz="3200"/>
              <a:t>透過 NGC 容器達到可攜性</a:t>
            </a:r>
          </a:p>
        </p:txBody>
      </p:sp>
      <p:sp>
        <p:nvSpPr>
          <p:cNvPr id="9" name="Content Placeholder 6">
            <a:extLst>
              <a:ext uri="{FF2B5EF4-FFF2-40B4-BE49-F238E27FC236}">
                <a16:creationId xmlns:a16="http://schemas.microsoft.com/office/drawing/2014/main" id="{A26927B4-014E-4670-987E-AC9C4DD6EFBD}"/>
              </a:ext>
            </a:extLst>
          </p:cNvPr>
          <p:cNvSpPr txBox="1">
            <a:spLocks/>
          </p:cNvSpPr>
          <p:nvPr/>
        </p:nvSpPr>
        <p:spPr bwMode="auto">
          <a:xfrm>
            <a:off x="478565" y="1192602"/>
            <a:ext cx="5334173" cy="4446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l" defTabSz="4572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1200" cap="none" spc="0" normalizeH="0" baseline="0" noProof="0">
                <a:ln>
                  <a:noFill/>
                </a:ln>
                <a:solidFill>
                  <a:srgbClr val="76B900"/>
                </a:solidFill>
                <a:effectLst/>
                <a:uLnTx/>
                <a:uFillTx/>
                <a:latin typeface="Trebuchet MS"/>
                <a:ea typeface="+mn-ea"/>
                <a:cs typeface="+mn-cs"/>
                <a:sym typeface="Arial"/>
              </a:rPr>
              <a:t>廣泛</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多種工作負載和特定產業的使用案例</a:t>
            </a:r>
            <a:endParaRPr kumimoji="0" lang="en-US" sz="1400" b="0" i="0" u="none" strike="noStrike" kern="1200" cap="none" spc="0" normalizeH="0" baseline="0" noProof="0">
              <a:ln>
                <a:noFill/>
              </a:ln>
              <a:solidFill>
                <a:srgbClr val="76B900"/>
              </a:solidFill>
              <a:effectLst/>
              <a:uLnTx/>
              <a:uFillTx/>
              <a:latin typeface="Trebuchet MS"/>
              <a:ea typeface="+mn-ea"/>
              <a:cs typeface="+mn-cs"/>
              <a:sym typeface="Arial"/>
            </a:endParaRPr>
          </a:p>
          <a:p>
            <a:pPr marL="0" marR="0" lvl="0" indent="0" algn="l" defTabSz="457200" rtl="0" eaLnBrk="1" fontAlgn="base" latinLnBrk="0" hangingPunct="1">
              <a:lnSpc>
                <a:spcPct val="90000"/>
              </a:lnSpc>
              <a:spcBef>
                <a:spcPts val="6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最佳化</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每月更新的深度學習容器</a:t>
            </a:r>
            <a:endParaRPr kumimoji="0" lang="en-US" sz="1200" b="0" i="0" u="none" strike="noStrike" kern="0" cap="none" spc="0" normalizeH="0" baseline="0" noProof="0">
              <a:ln>
                <a:noFill/>
              </a:ln>
              <a:solidFill>
                <a:srgbClr val="000000"/>
              </a:solidFill>
              <a:effectLst/>
              <a:uLnTx/>
              <a:uFillTx/>
              <a:latin typeface="Trebuchet MS" pitchFamily="34" charset="0"/>
              <a:ea typeface="+mn-ea"/>
              <a:cs typeface="+mn-cs"/>
              <a:sym typeface="Arial"/>
            </a:endParaRP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搭載最新功能與優異效能</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安全性及可靠性</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掃描漏洞並加密</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在工作站、伺服器和雲端執行個體上測試</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可擴充</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支援多 GPU 和多節點的系統</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專為企業和高效能運算而設計</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支援 Docker、Singularity 和其他執行階段</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隨處皆可執行</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裸機、虛擬機器、Kubernetes</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x86、ARM、POWER</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多雲端、本機、混合式、邊緣端</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Trebuchet MS" pitchFamily="34" charset="0"/>
              <a:ea typeface="+mn-ea"/>
              <a:cs typeface="+mn-cs"/>
              <a:sym typeface="Arial"/>
            </a:endParaRPr>
          </a:p>
        </p:txBody>
      </p:sp>
      <p:sp>
        <p:nvSpPr>
          <p:cNvPr id="3" name="TextBox 2">
            <a:extLst>
              <a:ext uri="{FF2B5EF4-FFF2-40B4-BE49-F238E27FC236}">
                <a16:creationId xmlns:a16="http://schemas.microsoft.com/office/drawing/2014/main" id="{FF74AFF1-9178-473E-B4B2-EC530EFE91D9}"/>
              </a:ext>
            </a:extLst>
          </p:cNvPr>
          <p:cNvSpPr txBox="1"/>
          <p:nvPr/>
        </p:nvSpPr>
        <p:spPr>
          <a:xfrm>
            <a:off x="6300796" y="1007908"/>
            <a:ext cx="34547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76B900"/>
                </a:solidFill>
                <a:effectLst/>
                <a:uLnTx/>
                <a:uFillTx/>
                <a:latin typeface="Arial"/>
                <a:ea typeface="MS PGothic" pitchFamily="34" charset="-128"/>
                <a:cs typeface="Arial"/>
                <a:sym typeface="Arial"/>
              </a:rPr>
              <a:t>NGC 深度學習容器</a:t>
            </a:r>
          </a:p>
        </p:txBody>
      </p:sp>
      <p:pic>
        <p:nvPicPr>
          <p:cNvPr id="1026" name="Group 8">
            <a:extLst>
              <a:ext uri="{FF2B5EF4-FFF2-40B4-BE49-F238E27FC236}">
                <a16:creationId xmlns:a16="http://schemas.microsoft.com/office/drawing/2014/main" id="{5F8ACE03-76BD-40B6-830A-B04DB2B8CFE6}"/>
              </a:ext>
            </a:extLst>
          </p:cNvPr>
          <p:cNvPicPr>
            <a:picLocks noChangeArrowheads="1"/>
          </p:cNvPicPr>
          <p:nvPr/>
        </p:nvPicPr>
        <p:blipFill>
          <a:blip r:embed="rId3">
            <a:extLst>
              <a:ext uri="{28A0092B-C50C-407E-A947-70E740481C1C}">
                <a14:useLocalDpi xmlns:a14="http://schemas.microsoft.com/office/drawing/2010/main" val="0"/>
              </a:ext>
            </a:extLst>
          </a:blip>
          <a:srcRect r="-23"/>
          <a:stretch>
            <a:fillRect/>
          </a:stretch>
        </p:blipFill>
        <p:spPr bwMode="auto">
          <a:xfrm>
            <a:off x="6862987" y="1434152"/>
            <a:ext cx="3179382" cy="31541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191B46-BAB5-48CA-BAC9-760877480852}"/>
              </a:ext>
            </a:extLst>
          </p:cNvPr>
          <p:cNvSpPr txBox="1"/>
          <p:nvPr/>
        </p:nvSpPr>
        <p:spPr>
          <a:xfrm>
            <a:off x="6182100" y="5771427"/>
            <a:ext cx="3277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hlinkClick r:id="rId4"/>
              </a:rPr>
              <a:t>深入瞭解 NGC 容器</a:t>
            </a:r>
            <a:endPar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endParaRPr>
          </a:p>
        </p:txBody>
      </p:sp>
      <p:pic>
        <p:nvPicPr>
          <p:cNvPr id="4" name="Picture 4" descr="A screenshot of a cell phone  Description generated with very high confidence">
            <a:extLst>
              <a:ext uri="{FF2B5EF4-FFF2-40B4-BE49-F238E27FC236}">
                <a16:creationId xmlns:a16="http://schemas.microsoft.com/office/drawing/2014/main" id="{30C591DC-B552-406C-BA31-F721C0168242}"/>
              </a:ext>
            </a:extLst>
          </p:cNvPr>
          <p:cNvPicPr>
            <a:picLocks noChangeAspect="1"/>
          </p:cNvPicPr>
          <p:nvPr/>
        </p:nvPicPr>
        <p:blipFill>
          <a:blip r:embed="rId5"/>
          <a:stretch>
            <a:fillRect/>
          </a:stretch>
        </p:blipFill>
        <p:spPr>
          <a:xfrm>
            <a:off x="5062903" y="4712677"/>
            <a:ext cx="5383823" cy="789109"/>
          </a:xfrm>
          <a:prstGeom prst="rect">
            <a:avLst/>
          </a:prstGeom>
        </p:spPr>
      </p:pic>
    </p:spTree>
    <p:extLst>
      <p:ext uri="{BB962C8B-B14F-4D97-AF65-F5344CB8AC3E}">
        <p14:creationId xmlns:p14="http://schemas.microsoft.com/office/powerpoint/2010/main" val="3004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spcBef>
                <a:spcPts val="0"/>
              </a:spcBef>
              <a:spcAft>
                <a:spcPts val="0"/>
              </a:spcAft>
            </a:pPr>
            <a:r>
              <a:rPr lang="en-US" b="1">
                <a:solidFill>
                  <a:schemeClr val="bg2"/>
                </a:solidFill>
              </a:rPr>
              <a:t>此課程的後續步驟</a:t>
            </a:r>
            <a:endParaRPr b="1">
              <a:solidFill>
                <a:schemeClr val="bg2"/>
              </a:solidFill>
            </a:endParaRPr>
          </a:p>
        </p:txBody>
      </p:sp>
      <p:graphicFrame>
        <p:nvGraphicFramePr>
          <p:cNvPr id="14" name="Diagram 13">
            <a:extLst>
              <a:ext uri="{FF2B5EF4-FFF2-40B4-BE49-F238E27FC236}">
                <a16:creationId xmlns:a16="http://schemas.microsoft.com/office/drawing/2014/main" id="{CB5608AB-872C-4DBF-BE1E-4387AB0DAED5}"/>
              </a:ext>
            </a:extLst>
          </p:cNvPr>
          <p:cNvGraphicFramePr/>
          <p:nvPr>
            <p:extLst>
              <p:ext uri="{D42A27DB-BD31-4B8C-83A1-F6EECF244321}">
                <p14:modId xmlns:p14="http://schemas.microsoft.com/office/powerpoint/2010/main" val="176846262"/>
              </p:ext>
            </p:extLst>
          </p:nvPr>
        </p:nvGraphicFramePr>
        <p:xfrm>
          <a:off x="6598650" y="1554149"/>
          <a:ext cx="4046891" cy="3758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5105979-AB12-4490-B24C-E84E247C905F}"/>
              </a:ext>
            </a:extLst>
          </p:cNvPr>
          <p:cNvPicPr>
            <a:picLocks noChangeAspect="1"/>
          </p:cNvPicPr>
          <p:nvPr/>
        </p:nvPicPr>
        <p:blipFill rotWithShape="1">
          <a:blip r:embed="rId8"/>
          <a:srcRect l="15094" t="15685" r="29258" b="28559"/>
          <a:stretch/>
        </p:blipFill>
        <p:spPr>
          <a:xfrm>
            <a:off x="171089" y="1695560"/>
            <a:ext cx="6247892" cy="3521242"/>
          </a:xfrm>
          <a:prstGeom prst="rect">
            <a:avLst/>
          </a:prstGeom>
        </p:spPr>
      </p:pic>
    </p:spTree>
    <p:extLst>
      <p:ext uri="{BB962C8B-B14F-4D97-AF65-F5344CB8AC3E}">
        <p14:creationId xmlns:p14="http://schemas.microsoft.com/office/powerpoint/2010/main" val="2865914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最後的重點</a:t>
            </a:r>
            <a:endParaRPr lang="en-US"/>
          </a:p>
        </p:txBody>
      </p:sp>
    </p:spTree>
    <p:extLst>
      <p:ext uri="{BB962C8B-B14F-4D97-AF65-F5344CB8AC3E}">
        <p14:creationId xmlns:p14="http://schemas.microsoft.com/office/powerpoint/2010/main" val="29583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複製火箭科學</a:t>
            </a:r>
          </a:p>
        </p:txBody>
      </p:sp>
      <p:pic>
        <p:nvPicPr>
          <p:cNvPr id="5" name="Picture 4" descr="Rocket launch">
            <a:extLst>
              <a:ext uri="{FF2B5EF4-FFF2-40B4-BE49-F238E27FC236}">
                <a16:creationId xmlns:a16="http://schemas.microsoft.com/office/drawing/2014/main" id="{FCD96B05-4DC4-4AF8-959B-39D37A43B503}"/>
              </a:ext>
            </a:extLst>
          </p:cNvPr>
          <p:cNvPicPr>
            <a:picLocks noChangeAspect="1"/>
          </p:cNvPicPr>
          <p:nvPr/>
        </p:nvPicPr>
        <p:blipFill rotWithShape="1">
          <a:blip r:embed="rId3"/>
          <a:srcRect t="43998" r="1" b="1"/>
          <a:stretch/>
        </p:blipFill>
        <p:spPr>
          <a:xfrm>
            <a:off x="498348" y="1626785"/>
            <a:ext cx="9948672" cy="3718925"/>
          </a:xfrm>
          <a:prstGeom prst="rect">
            <a:avLst/>
          </a:prstGeom>
          <a:noFill/>
        </p:spPr>
      </p:pic>
    </p:spTree>
    <p:extLst>
      <p:ext uri="{BB962C8B-B14F-4D97-AF65-F5344CB8AC3E}">
        <p14:creationId xmlns:p14="http://schemas.microsoft.com/office/powerpoint/2010/main" val="44059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讓我們開始吧！</a:t>
            </a:r>
            <a:endParaRPr lang="en-US" dirty="0"/>
          </a:p>
        </p:txBody>
      </p:sp>
    </p:spTree>
    <p:extLst>
      <p:ext uri="{BB962C8B-B14F-4D97-AF65-F5344CB8AC3E}">
        <p14:creationId xmlns:p14="http://schemas.microsoft.com/office/powerpoint/2010/main" val="286178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進階內容</a:t>
            </a:r>
            <a:endParaRPr lang="en-US"/>
          </a:p>
        </p:txBody>
      </p:sp>
    </p:spTree>
    <p:extLst>
      <p:ext uri="{BB962C8B-B14F-4D97-AF65-F5344CB8AC3E}">
        <p14:creationId xmlns:p14="http://schemas.microsoft.com/office/powerpoint/2010/main" val="47450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人工智慧的領域</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2141793269"/>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人工智慧的領域</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1861132711"/>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11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人工智慧的領域</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168564578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56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自然語言處理</a:t>
            </a:r>
            <a:endParaRPr lang="en-US"/>
          </a:p>
        </p:txBody>
      </p:sp>
    </p:spTree>
    <p:extLst>
      <p:ext uri="{BB962C8B-B14F-4D97-AF65-F5344CB8AC3E}">
        <p14:creationId xmlns:p14="http://schemas.microsoft.com/office/powerpoint/2010/main" val="18709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82155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4864392"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A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 (</a:t>
            </a:r>
            <a:r>
              <a:rPr lang="en-US" sz="2000" dirty="0" err="1">
                <a:solidFill>
                  <a:schemeClr val="bg1"/>
                </a:solidFill>
                <a:latin typeface="Algerian" panose="020B0604020202020204" pitchFamily="82" charset="0"/>
              </a:rPr>
              <a:t>對著</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Barked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Eat (吃)</a:t>
            </a:r>
          </a:p>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E07E48A7-AAF1-4B94-B387-FDDE0B9DEAB4}"/>
              </a:ext>
            </a:extLst>
          </p:cNvPr>
          <p:cNvSpPr txBox="1"/>
          <p:nvPr/>
        </p:nvSpPr>
        <p:spPr>
          <a:xfrm>
            <a:off x="852671" y="2472285"/>
            <a:ext cx="5122362"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800" dirty="0">
                <a:solidFill>
                  <a:schemeClr val="bg1"/>
                </a:solidFill>
              </a:rPr>
              <a:t>「A dog barked at a cat. </a:t>
            </a:r>
          </a:p>
          <a:p>
            <a:pPr>
              <a:lnSpc>
                <a:spcPct val="90000"/>
              </a:lnSpc>
            </a:pPr>
            <a:r>
              <a:rPr lang="en-US" sz="2800" dirty="0">
                <a:solidFill>
                  <a:schemeClr val="bg1"/>
                </a:solidFill>
              </a:rPr>
              <a:t>(</a:t>
            </a:r>
            <a:r>
              <a:rPr lang="en-US" sz="2800" dirty="0" err="1">
                <a:solidFill>
                  <a:schemeClr val="bg1"/>
                </a:solidFill>
              </a:rPr>
              <a:t>有一隻狗對著一隻貓吠叫</a:t>
            </a:r>
            <a:r>
              <a:rPr lang="en-US" sz="2800" dirty="0">
                <a:solidFill>
                  <a:schemeClr val="bg1"/>
                </a:solidFill>
              </a:rPr>
              <a:t>。)」</a:t>
            </a:r>
          </a:p>
        </p:txBody>
      </p:sp>
      <p:sp>
        <p:nvSpPr>
          <p:cNvPr id="7" name="TextBox 6">
            <a:extLst>
              <a:ext uri="{FF2B5EF4-FFF2-40B4-BE49-F238E27FC236}">
                <a16:creationId xmlns:a16="http://schemas.microsoft.com/office/drawing/2014/main" id="{6ECD7BBE-BAE5-4945-91D8-9B7EDB33DB36}"/>
              </a:ext>
            </a:extLst>
          </p:cNvPr>
          <p:cNvSpPr txBox="1"/>
          <p:nvPr/>
        </p:nvSpPr>
        <p:spPr>
          <a:xfrm>
            <a:off x="1275398" y="3543299"/>
            <a:ext cx="29546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[1, 10, 7, 4, 1, 8]</a:t>
            </a: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將單詞轉換為數字</a:t>
            </a:r>
          </a:p>
        </p:txBody>
      </p:sp>
    </p:spTree>
    <p:extLst>
      <p:ext uri="{BB962C8B-B14F-4D97-AF65-F5344CB8AC3E}">
        <p14:creationId xmlns:p14="http://schemas.microsoft.com/office/powerpoint/2010/main" val="142447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CD12CE55-4777-4596-9754-FAF1F021501A}">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88E22E-2A4B-4FB1-9848-BF16E7DBE74B}">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387</TotalTime>
  <Words>2269</Words>
  <Application>Microsoft Office PowerPoint</Application>
  <PresentationFormat>Custom</PresentationFormat>
  <Paragraphs>660</Paragraphs>
  <Slides>35</Slides>
  <Notes>35</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35</vt:i4>
      </vt:variant>
    </vt:vector>
  </HeadingPairs>
  <TitlesOfParts>
    <vt:vector size="53" baseType="lpstr">
      <vt:lpstr>Noto Sans Symbols</vt:lpstr>
      <vt:lpstr>Open Sans</vt:lpstr>
      <vt:lpstr>Questrial</vt:lpstr>
      <vt:lpstr>Algerian</vt:lpstr>
      <vt:lpstr>Arial</vt:lpstr>
      <vt:lpstr>Century Gothic</vt:lpstr>
      <vt:lpstr>Gill Sans MT</vt:lpstr>
      <vt:lpstr>Trebuchet MS</vt:lpstr>
      <vt:lpstr>Wingdings</vt:lpstr>
      <vt:lpstr>Title &amp; Bullet</vt:lpstr>
      <vt:lpstr>1_Title &amp; Bullet</vt:lpstr>
      <vt:lpstr>Gallery</vt:lpstr>
      <vt:lpstr>Theme1</vt:lpstr>
      <vt:lpstr>11_Title &amp; Bullet</vt:lpstr>
      <vt:lpstr>2_Title &amp; Bullet</vt:lpstr>
      <vt:lpstr>3_Title &amp; Bullet</vt:lpstr>
      <vt:lpstr>4_Title &amp; Bullet</vt:lpstr>
      <vt:lpstr>5_Title &amp; Bullet</vt:lpstr>
      <vt:lpstr>深度學習 基本原理</vt:lpstr>
      <vt:lpstr>課程安排</vt:lpstr>
      <vt:lpstr>課程安排 – 第 6 部分</vt:lpstr>
      <vt:lpstr>進階內容</vt:lpstr>
      <vt:lpstr>人工智慧的領域</vt:lpstr>
      <vt:lpstr>人工智慧的領域</vt:lpstr>
      <vt:lpstr>人工智慧的領域</vt:lpstr>
      <vt:lpstr>自然語言處理</vt:lpstr>
      <vt:lpstr>將單詞轉換為數字</vt:lpstr>
      <vt:lpstr>將單詞轉換為數字</vt:lpstr>
      <vt:lpstr>將單詞轉換為數字</vt:lpstr>
      <vt:lpstr>將單詞轉換為數字</vt:lpstr>
      <vt:lpstr>將單詞轉換為數字</vt:lpstr>
      <vt:lpstr>遞歸神經網路</vt:lpstr>
      <vt:lpstr>遞歸神經網路</vt:lpstr>
      <vt:lpstr>遞歸神經網路</vt:lpstr>
      <vt:lpstr>遞歸神經網路</vt:lpstr>
      <vt:lpstr>遞歸神經網路</vt:lpstr>
      <vt:lpstr>遞歸神經網路</vt:lpstr>
      <vt:lpstr>遞歸神經網路</vt:lpstr>
      <vt:lpstr>遞歸神經網路</vt:lpstr>
      <vt:lpstr>遞歸神經網路</vt:lpstr>
      <vt:lpstr>其他架構</vt:lpstr>
      <vt:lpstr>自動編碼器</vt:lpstr>
      <vt:lpstr>自動編碼器</vt:lpstr>
      <vt:lpstr>自動編碼器</vt:lpstr>
      <vt:lpstr>生成對抗網路 (GAN)</vt:lpstr>
      <vt:lpstr>強化學習</vt:lpstr>
      <vt:lpstr>後續步驟</vt:lpstr>
      <vt:lpstr>透過 NGC 容器達到可攜性</vt:lpstr>
      <vt:lpstr>此課程的後續步驟</vt:lpstr>
      <vt:lpstr>最後的重點</vt:lpstr>
      <vt:lpstr>複製火箭科學</vt:lpstr>
      <vt:lpstr>讓我們開始吧！</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Jay Chen</cp:lastModifiedBy>
  <cp:revision>14</cp:revision>
  <dcterms:created xsi:type="dcterms:W3CDTF">2020-10-29T09:00:42Z</dcterms:created>
  <dcterms:modified xsi:type="dcterms:W3CDTF">2021-01-18T05:56:11Z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2020-10-29T09:18:57.4934204Z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